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4CFE-18D1-4F21-B75C-F27E69FF4134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8BBF-3DAA-4661-9484-7A0DD16E7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38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4CFE-18D1-4F21-B75C-F27E69FF4134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8BBF-3DAA-4661-9484-7A0DD16E7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37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4CFE-18D1-4F21-B75C-F27E69FF4134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8BBF-3DAA-4661-9484-7A0DD16E7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28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4CFE-18D1-4F21-B75C-F27E69FF4134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8BBF-3DAA-4661-9484-7A0DD16E7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27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4CFE-18D1-4F21-B75C-F27E69FF4134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8BBF-3DAA-4661-9484-7A0DD16E7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5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4CFE-18D1-4F21-B75C-F27E69FF4134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8BBF-3DAA-4661-9484-7A0DD16E7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41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4CFE-18D1-4F21-B75C-F27E69FF4134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8BBF-3DAA-4661-9484-7A0DD16E7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446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4CFE-18D1-4F21-B75C-F27E69FF4134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8BBF-3DAA-4661-9484-7A0DD16E7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451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4CFE-18D1-4F21-B75C-F27E69FF4134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8BBF-3DAA-4661-9484-7A0DD16E7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595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4CFE-18D1-4F21-B75C-F27E69FF4134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8BBF-3DAA-4661-9484-7A0DD16E7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927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4CFE-18D1-4F21-B75C-F27E69FF4134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8BBF-3DAA-4661-9484-7A0DD16E7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747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C4CFE-18D1-4F21-B75C-F27E69FF4134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18BBF-3DAA-4661-9484-7A0DD16E7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84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discountedflats.com/13623-celebrity-greens-amar-shaheed-path-lucknow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countedflats.com/13623-celebrity-greens-amar-shaheed-path-lucknow.html" TargetMode="External"/><Relationship Id="rId2" Type="http://schemas.openxmlformats.org/officeDocument/2006/relationships/hyperlink" Target="http://www.discountedflats.com/lucknow-propertie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29000" y="152400"/>
            <a:ext cx="3657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hlinkClick r:id="rId2"/>
              </a:rPr>
              <a:t>Celebrity Greens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95600" y="682877"/>
            <a:ext cx="405886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dirty="0" smtClean="0">
                <a:solidFill>
                  <a:schemeClr val="bg1"/>
                </a:solidFill>
              </a:rPr>
              <a:t>Amar </a:t>
            </a:r>
            <a:r>
              <a:rPr lang="en-US" sz="2500" b="1" dirty="0" err="1" smtClean="0">
                <a:solidFill>
                  <a:schemeClr val="bg1"/>
                </a:solidFill>
              </a:rPr>
              <a:t>Shaheed</a:t>
            </a:r>
            <a:r>
              <a:rPr lang="en-US" sz="2500" b="1" dirty="0" smtClean="0">
                <a:solidFill>
                  <a:schemeClr val="bg1"/>
                </a:solidFill>
              </a:rPr>
              <a:t> Path </a:t>
            </a:r>
            <a:r>
              <a:rPr lang="en-US" sz="2500" b="1" dirty="0" err="1" smtClean="0">
                <a:solidFill>
                  <a:schemeClr val="bg1"/>
                </a:solidFill>
              </a:rPr>
              <a:t>Lucknow</a:t>
            </a:r>
            <a:endParaRPr lang="en-US" sz="2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644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8" y="6927"/>
            <a:ext cx="9150927" cy="6851073"/>
          </a:xfrm>
        </p:spPr>
      </p:pic>
    </p:spTree>
    <p:extLst>
      <p:ext uri="{BB962C8B-B14F-4D97-AF65-F5344CB8AC3E}">
        <p14:creationId xmlns:p14="http://schemas.microsoft.com/office/powerpoint/2010/main" val="1014261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Rectangle 4"/>
          <p:cNvSpPr/>
          <p:nvPr/>
        </p:nvSpPr>
        <p:spPr>
          <a:xfrm>
            <a:off x="34636" y="16224"/>
            <a:ext cx="225136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Floor Plan</a:t>
            </a:r>
            <a:endParaRPr lang="en-US" sz="25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14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83" y="0"/>
            <a:ext cx="9164783" cy="6858000"/>
          </a:xfrm>
        </p:spPr>
      </p:pic>
    </p:spTree>
    <p:extLst>
      <p:ext uri="{BB962C8B-B14F-4D97-AF65-F5344CB8AC3E}">
        <p14:creationId xmlns:p14="http://schemas.microsoft.com/office/powerpoint/2010/main" val="2308514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55"/>
            <a:ext cx="9144000" cy="6844145"/>
          </a:xfrm>
        </p:spPr>
      </p:pic>
    </p:spTree>
    <p:extLst>
      <p:ext uri="{BB962C8B-B14F-4D97-AF65-F5344CB8AC3E}">
        <p14:creationId xmlns:p14="http://schemas.microsoft.com/office/powerpoint/2010/main" val="2308514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Celebrity Greens Details:</a:t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Location:             Amar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Shaheed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path</a:t>
            </a: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Builder Price:     Rs.3600 /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sqft</a:t>
            </a: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Type:                   2, 3, 3 Penthouse BHK</a:t>
            </a: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Area Range:       1285-1995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sqft</a:t>
            </a: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Possession:        Dec 2015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14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Contact us</a:t>
            </a:r>
            <a:endParaRPr lang="en-US" sz="5000" b="1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To get more details or book Luxurious flats &amp; </a:t>
            </a:r>
            <a:r>
              <a:rPr lang="en-US" b="1" dirty="0" smtClean="0">
                <a:hlinkClick r:id="rId2"/>
              </a:rPr>
              <a:t>apartments at </a:t>
            </a:r>
            <a:r>
              <a:rPr lang="en-US" b="1" dirty="0" err="1" smtClean="0">
                <a:hlinkClick r:id="rId2"/>
              </a:rPr>
              <a:t>Lucknow</a:t>
            </a:r>
            <a:r>
              <a:rPr lang="en-US" dirty="0" smtClean="0"/>
              <a:t> Contact to </a:t>
            </a:r>
            <a:r>
              <a:rPr lang="en-US" dirty="0" err="1" smtClean="0"/>
              <a:t>DiscountedFlats</a:t>
            </a:r>
            <a:r>
              <a:rPr lang="en-US" dirty="0" smtClean="0"/>
              <a:t>: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Email id: </a:t>
            </a:r>
            <a:r>
              <a:rPr lang="en-US" b="1" dirty="0" smtClean="0"/>
              <a:t>reeta.yadav@discountedflats.com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Phone Number: </a:t>
            </a:r>
            <a:r>
              <a:rPr lang="en-US" b="1" dirty="0" smtClean="0"/>
              <a:t>0-84466-84466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Join Buyers Group to Get Big Discount at: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http://www.discountedflats.com/13623-celebrity-greens-amar-shaheed-path-lucknow.html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620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79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Celebrity Greens Details: </vt:lpstr>
      <vt:lpstr>Contact 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Reeta</dc:creator>
  <cp:lastModifiedBy>Reeta</cp:lastModifiedBy>
  <cp:revision>3</cp:revision>
  <dcterms:created xsi:type="dcterms:W3CDTF">2015-07-23T05:59:38Z</dcterms:created>
  <dcterms:modified xsi:type="dcterms:W3CDTF">2015-07-23T06:39:15Z</dcterms:modified>
</cp:coreProperties>
</file>