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옛날에는 예언자들을 통하여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 번에 걸쳐 여러 가지 방법으로 우리 조상들에게 말씀하셨으나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이렇게 말하였습니다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태초에 땅의 기초를 놓으셨습니다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하늘은 주님의 손으로 지으신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6101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그것들은 없어질지라도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영원히 존재하십니다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그것들은 다 옷처럼 낡을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238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그것들을 두루마기처럼 말아 치우실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그것들이 다 옷처럼 변하고 말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주님께서는 언제나 같으시고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세월은 끝남이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04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하나님께서 천사 가운데서 누구에게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네 원수들을 네 발 아래에 굴복시킬 때까지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내 오른쪽에 앉아 있어라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말씀하신 적이 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8978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천사들은 모두 구원의 상속자가 될 사람들을 섬기도록 보내심을 받은 영들이 아닙니까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35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마지막 날에는 아들을 통하여 우리에게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이 아들을 만물의 상속자로 세우셨습니다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통하여 온 세상을 지으신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9908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하나님의 영광의 광채시요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본체대로의 모습이십니다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자기의 능력 있는 말씀으로 만물을 보존하시는 분이십니다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죄를 깨끗하게 하시고서 높은 곳에 계신 존엄하신 분의 오른쪽에 앉으셨습니다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6318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천사들보다 훨씬 더 높게 되셨으니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천사들보다 더 빼어난 이름을 물려받으신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3372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천사들 가운데서 누구에게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내 아들이다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오늘 너를 낳았다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말씀하신 적이 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그의 아버지가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내 아들이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말씀하신 적이 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0081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자기의 맏아들을 세상에 보내실 때에는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천사들은 모두 그에게 경배하여라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591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천사들에 관해서는 성경에 이르기를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천사들을 바람으로 삼으시고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시중꾼들을 불꽃으로 삼으신다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9884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아들에 관해서는 성경에 이르기를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보좌는 영원무궁하며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공의의 막대기는 곧 주님의 왕권입니다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5426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정의를 사랑하시고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불법을 미워하셨습니다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하나님 곧 주님의 하나님께서는 주님께 즐거움의 기름을 부으셔서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주님의 동료들 위에 높이 올리셨습니다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38841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374</Words>
  <Application>Microsoft Office PowerPoint</Application>
  <PresentationFormat>화면 슬라이드 쇼(16:9)</PresentationFormat>
  <Paragraphs>28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나눔스퀘어 ExtraBold</vt:lpstr>
      <vt:lpstr>Aptos</vt:lpstr>
      <vt:lpstr>Aptos Display</vt:lpstr>
      <vt:lpstr>Arial</vt:lpstr>
      <vt:lpstr>Office 테마</vt:lpstr>
      <vt:lpstr>히 1:1. 하나님께서 옛날에는 예언자들을 통하여, 여러 번에 걸쳐 여러 가지 방법으로 우리 조상들에게 말씀하셨으나,</vt:lpstr>
      <vt:lpstr>히 1:2. 이 마지막 날에는 아들을 통하여 우리에게 말씀하셨습니다. 하나님께서는 이 아들을 만물의 상속자로 세우셨습니다. 그를 통하여 온 세상을 지으신 것입니다.</vt:lpstr>
      <vt:lpstr>히 1:3. 그는 하나님의 영광의 광채시요, 하나님의 본체대로의 모습이십니다. 그는 자기의 능력 있는 말씀으로 만물을 보존하시는 분이십니다. 그는 죄를 깨끗하게 하시고서 높은 곳에 계신 존엄하신 분의 오른쪽에 앉으셨습니다.</vt:lpstr>
      <vt:lpstr>히 1:4. 그는 천사들보다 훨씬 더 높게 되셨으니, 천사들보다 더 빼어난 이름을 물려받으신 것입니다.</vt:lpstr>
      <vt:lpstr>히 1:5. 하나님께서 천사들 가운데서 누구에게 "너는 내 아들이다. 내가 오늘 너를 낳았다" 하고 말씀하신 적이 있습니까? 또, "나는 그의 아버지가 되고, 그는 내 아들이 될 것이다" 하고 말씀하신 적이 있습니까?</vt:lpstr>
      <vt:lpstr>히 1:6. 그러나 자기의 맏아들을 세상에 보내실 때에는 "하나님의 천사들은 모두 그에게 경배하여라" 하고 말씀하셨습니다.</vt:lpstr>
      <vt:lpstr>히 1:7. 또 천사들에 관해서는 성경에 이르기를 "하나님께서는 천사들을 바람으로 삼으시고, 시중꾼들을 불꽃으로 삼으신다" 하였고,</vt:lpstr>
      <vt:lpstr>히 1:8. 아들에 관해서는 성경에 이르기를 "하나님, 주님의 보좌는 영원무궁하며, 공의의 막대기는 곧 주님의 왕권입니다.</vt:lpstr>
      <vt:lpstr>히 1:9. 주님께서는 정의를 사랑하시고, 불법을 미워하셨습니다. 그러므로 하나님 곧 주님의 하나님께서는 주님께 즐거움의 기름을 부으셔서, 주님을 주님의 동료들 위에 높이 올리셨습니다" 하였습니다.</vt:lpstr>
      <vt:lpstr>히 1:10. 또 이렇게 말하였습니다. "주님, 주님께서는 태초에 땅의 기초를 놓으셨습니다. 하늘은 주님의 손으로 지으신 것입니다.</vt:lpstr>
      <vt:lpstr>히 1:11. 그것들은 없어질지라도, 주님께서는 영원히 존재하십니다. 그것들은 다 옷처럼 낡을 것이요,</vt:lpstr>
      <vt:lpstr>히 1:12. 주님께서는 그것들을 두루마기처럼 말아 치우실 것이며, 그것들이 다 옷처럼 변하고 말 것입니다. 그러나 주님께서는 언제나 같으시고, 주님의 세월은 끝남이 없을 것입니다."</vt:lpstr>
      <vt:lpstr>히 1:13. 그런데 하나님께서 천사 가운데서 누구에게 "내가 네 원수들을 네 발 아래에 굴복시킬 때까지, 너는 내 오른쪽에 앉아 있어라" 하고 말씀하신 적이 있습니까?</vt:lpstr>
      <vt:lpstr>히 1:14. 천사들은 모두 구원의 상속자가 될 사람들을 섬기도록 보내심을 받은 영들이 아닙니까?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2024-10-24T04:51:26Z</dcterms:modified>
</cp:coreProperties>
</file>