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6FF5A-940E-1E17-368B-E42567B06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79B237-FD87-4C44-9C42-831EA442421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58574-5C48-CD4C-8C21-6BA595461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39345-DFAC-2284-726E-7B422639F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B0605-775A-4E6B-9186-E04E48C4BD1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60630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D4D40-8D44-E129-9338-DBECC67D8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6A95E0-08BE-4DBC-A93C-A3423D9A4E8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4B733-28BD-9432-93F3-2A23DBCE0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93B83-9A43-FEEC-B1C4-5EC3722C1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07A98-734E-4DBB-BE3B-510751E8786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90488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C8CF0-032F-CAE8-406D-BDAFBC0B6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99ACE5-60E4-4173-8D10-542D4CE9CD3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10EDE-4E02-0008-5C8A-D400A2148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C2D80-F99A-1321-0BAD-5F4CD59B5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15F60-EC73-434B-94F3-1219166814E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6256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D0EFF-34EA-CAB7-7968-F5B15D903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B6489-CA28-4733-8261-5C99A840CD4B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7DB5E-BB31-596C-BD84-FA8A40325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9D93FB-8EED-CCD9-1738-49730157B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B6032-F906-499E-9E68-3536E4246C3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2273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A7541-632C-2A2A-788D-ADB48F015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1BFB85-FC90-4D17-864E-DD53A4DC81D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DE388-EBBB-9A27-8180-BD4ECD272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899B8-4725-B69B-089B-E9EED1A86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47124-764E-4093-8B28-1F9A4A99354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5060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2C403DD-E0C6-084A-5B3E-91B2A98BB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F92117-A1FE-4296-9806-BB51B0C6B1E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0830793-1235-6193-0137-396DB957A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8D33F8-DE74-A8D3-CC5D-A78DBB770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DE734A-1D12-4C22-8530-68021DE5D68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60484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7890C88-9164-4C7D-8B39-CFA749824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05597-62A7-4300-B388-E76BEBFA3B81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43F5654-A3D7-AEEE-08C0-3BE00D2BE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385CB81-7C39-4B6B-089D-C312A6EF8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DC0B7-D7E8-43EA-9949-2F5F341411E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2357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A4BFB2F-82E2-DC1E-D5D8-4AE6D82AA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84DB8D-79C0-486D-832E-75BD803C60D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27595C3-812C-5F12-0D42-87ABA15C2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3E0B412-F7DF-C579-4BD2-42808AD24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D6561-E477-4D35-B814-2CC0301F50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38259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4D8B39B-CDFE-A230-13CD-5FAADB270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5B0A96-D64E-45A5-85D4-B0420191E33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3AE7C26-48CF-E291-7619-AD1B48E4B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F3EAAF-B9EB-FA8F-E1FF-83E4840D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ACA09-064E-457B-855F-F892E028008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5951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65598A-19A7-2E18-1056-CDEDCC252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304E0E-F2BC-43B1-AC35-E783F16513E4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98783B9-CBAE-62E0-D62D-27E7F29C9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C498CD-504F-F230-A2F2-B40FA0FB8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3C1E7-C10F-4BB8-A23D-8B457A49E2C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54967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35C94F-FAD4-7F18-AB37-19C3578A5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5A23C8-34E7-421E-8C21-7E92C9E6A63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DBF1FF3-CB92-BF9C-8682-0FB5084D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5139A1-4B44-3FAC-1C58-881FF0BB2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FE391-7A35-4008-AB98-EDE3F373699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4601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090F199-641B-8388-A3A6-D4806C564C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96A07DA-A375-5E0A-319F-8360C2A60B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0BAA5-BCF9-1120-2BC8-63E8B6D54A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F0575DB-FDA5-438A-BC18-27D5B23328B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C875C-7F27-F7AB-873B-A95B4EC9BB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DC41F-D157-FFA7-3CD7-0DF0E5E57A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E368926-8272-4134-957A-3FA93A439FA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BE1E3C01-453B-4F74-838B-5467CCF0095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FF14471-B81D-48A8-9EB1-8C73D0214169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1D47A61D-D677-1BB3-E75F-C18058E12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43F2315B-52CC-17D2-C9F9-84E14238D2E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A9CCD90-7CD8-9AA0-B465-0049C05050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1075017-BD2C-5E0B-056E-9C9FFE3E95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9DA99F5-8349-F6CE-82AF-9CA06110A5A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3C86B27-4717-CB18-678D-10E25BF53A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4F4F9DA-462F-C1AD-D4C3-FA0B2193C6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D4608FC-48BB-9E9D-5B06-B017958CB16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9A9B2311-E442-1178-A709-2B915E9395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3C98748-148B-281D-FB83-025398BA33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2F627A73-181E-1A0E-7773-E69D87469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C60FCC9F-CA5D-3DED-1EA1-2FCF58646F7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B448DBA-9FC0-45A9-8A2E-6AAD440878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09CF502-C5E9-FBEA-1851-C46CC203C6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4DEC91B-9FDA-BEC8-1F10-24C0A878056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024FAF6-1873-DEDF-4637-BDA2EB1421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A51A974-AEC4-CE04-EEE5-D753CB3EBB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E7F2203A-CD63-B1F2-5AD4-A517B4AAE5C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B3152C91-34C0-C7D1-3E0D-6728F4F33E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BE49DDA-8312-8B10-D874-9DB9E3E9F1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54EF88ED-019C-2FCE-E8C6-537FABAC5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23BE3344-88C8-87E7-A944-B498DF6948E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3E86812-4C89-D009-5535-CB2DAC9690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F4072D6-E286-6B33-1440-672C4226EC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A254CEFA-0901-9452-8A39-CB58980FBEF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9720E00-3045-2BC5-DC58-8C712FA7B4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95B59C6-AEEB-852F-C970-784CA2AAB5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02210FEB-CD5F-40EE-1647-498CE43B494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B5D8B324-DA4E-0452-87EA-BF9A9C7708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DE93F73-468E-1FCB-3D87-F7DC74A21E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2755896D-AF24-4340-C2E2-B9ABD00C1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54C9FFA5-7D0D-5E27-3F57-622FC52DBF3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99087D3-3B75-ADFC-C0EF-91493AC3F4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875E010-1401-CB1C-F7CC-796DEDDE2B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E4DF5E27-F174-3223-EC66-BCAB54AB888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5951517-EF95-1AE0-A7A7-B0C5879732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7AB4239-791F-E18A-ECEE-088025FB13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074322C-72D3-8513-D486-E3C3DFB9740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76107B42-4FAA-DE95-CE92-A356C61B66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4B4349C-3293-3136-72D7-01A0EFF5C5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692F6426-9FE3-0212-1E69-F9A52AF79D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FC65C3DF-6253-EDB5-4493-7E9D4B0D143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6013EB8-467E-8B0A-0965-D97D8C7E29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0BE1EE8-9FFF-9A61-3781-DCE8F4771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CE374BBA-1D02-6162-87A2-3EA67CE0BC5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28DA2DA-39BA-A8B3-3C36-46F953D464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A32593C-092C-5CBD-9E72-B92F88BCF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5568B884-BE37-38A7-AB58-3616D276796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FC57798E-5FD6-4D70-820A-F2212DD440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C62C876-32D4-18A1-946E-6387661625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68436B20-D881-E723-B48D-8CF3822CD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63A01264-96C8-CFDB-5577-72C7EC49E0C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F9D02F7-6CE0-4C4B-5968-4111D375F9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029B23B-B9BE-AE5B-D1D7-1817035D5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A3B351E6-BAC8-742D-AB05-66B30F7FD17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D481D6C-3463-C0BF-2913-E77B84FD16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5C40166-83A1-FD9B-E160-EE595E1A4F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91831226-E4ED-8D53-9A28-CDBF828468C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77A12947-B07A-C606-2C5B-6F18D3B641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FF21776-839D-1B1A-3C94-17E44FD185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2008-10-07T07:28:09Z</dcterms:created>
  <dcterms:modified xsi:type="dcterms:W3CDTF">2024-10-09T00:28:40Z</dcterms:modified>
</cp:coreProperties>
</file>