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customXml/itemProps1.xml" ContentType="application/vnd.openxmlformats-officedocument.customXmlProperties+xml"/>
  <Default Extension="jpeg" ContentType="image/jpeg"/>
  <Default Extension="rels" ContentType="application/vnd.openxmlformats-package.relationships+xml"/>
  <Default Extension="emf" ContentType="image/x-emf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Default Extension="vml" ContentType="application/vnd.openxmlformats-officedocument.vmlDrawing"/>
  <Override PartName="/ppt/slideLayouts/slideLayout10.xml" ContentType="application/vnd.openxmlformats-officedocument.presentationml.slideLayout+xml"/>
  <Override PartName="/ppt/embeddings/oleObject1.bin" ContentType="application/vnd.openxmlformats-officedocument.oleObject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Default Extension="bin" ContentType="application/vnd.openxmlformats-officedocument.presentationml.printerSettings"/>
  <Default Extension="png" ContentType="image/png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2" d="100"/>
          <a:sy n="72" d="100"/>
        </p:scale>
        <p:origin x="-120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openxmlformats.org/officeDocument/2006/relationships/customXml" Target="../customXml/item2.xml"/><Relationship Id="rId3" Type="http://schemas.openxmlformats.org/officeDocument/2006/relationships/slide" Target="slides/slide2.xml"/><Relationship Id="rId7" Type="http://schemas.openxmlformats.org/officeDocument/2006/relationships/printerSettings" Target="printerSettings/printerSettings1.bin"/><Relationship Id="rId12" Type="http://schemas.openxmlformats.org/officeDocument/2006/relationships/customXml" Target="../customXml/item1.xml"/><Relationship Id="rId2" Type="http://schemas.openxmlformats.org/officeDocument/2006/relationships/slide" Target="slides/slide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Relationship Id="rId14" Type="http://schemas.openxmlformats.org/officeDocument/2006/relationships/customXml" Target="../customXml/item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CA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2C3697-A6C7-1144-90E8-92A3017B8E03}" type="datetimeFigureOut">
              <a:rPr lang="en-US" smtClean="0"/>
              <a:t>12-11-20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3738D-EA2B-4A46-89D2-83C199AB52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2C3697-A6C7-1144-90E8-92A3017B8E03}" type="datetimeFigureOut">
              <a:rPr lang="en-US" smtClean="0"/>
              <a:t>12-11-20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3738D-EA2B-4A46-89D2-83C199AB52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CA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2C3697-A6C7-1144-90E8-92A3017B8E03}" type="datetimeFigureOut">
              <a:rPr lang="en-US" smtClean="0"/>
              <a:t>12-11-20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3738D-EA2B-4A46-89D2-83C199AB52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2C3697-A6C7-1144-90E8-92A3017B8E03}" type="datetimeFigureOut">
              <a:rPr lang="en-US" smtClean="0"/>
              <a:t>12-11-20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3738D-EA2B-4A46-89D2-83C199AB52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CA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2C3697-A6C7-1144-90E8-92A3017B8E03}" type="datetimeFigureOut">
              <a:rPr lang="en-US" smtClean="0"/>
              <a:t>12-11-20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3738D-EA2B-4A46-89D2-83C199AB52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2C3697-A6C7-1144-90E8-92A3017B8E03}" type="datetimeFigureOut">
              <a:rPr lang="en-US" smtClean="0"/>
              <a:t>12-11-20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3738D-EA2B-4A46-89D2-83C199AB52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2C3697-A6C7-1144-90E8-92A3017B8E03}" type="datetimeFigureOut">
              <a:rPr lang="en-US" smtClean="0"/>
              <a:t>12-11-20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3738D-EA2B-4A46-89D2-83C199AB52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2C3697-A6C7-1144-90E8-92A3017B8E03}" type="datetimeFigureOut">
              <a:rPr lang="en-US" smtClean="0"/>
              <a:t>12-11-20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3738D-EA2B-4A46-89D2-83C199AB52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2C3697-A6C7-1144-90E8-92A3017B8E03}" type="datetimeFigureOut">
              <a:rPr lang="en-US" smtClean="0"/>
              <a:t>12-11-20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3738D-EA2B-4A46-89D2-83C199AB52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CA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2C3697-A6C7-1144-90E8-92A3017B8E03}" type="datetimeFigureOut">
              <a:rPr lang="en-US" smtClean="0"/>
              <a:t>12-11-20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3738D-EA2B-4A46-89D2-83C199AB529F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CA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CA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2C3697-A6C7-1144-90E8-92A3017B8E03}" type="datetimeFigureOut">
              <a:rPr lang="en-US" smtClean="0"/>
              <a:t>12-11-20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333738D-EA2B-4A46-89D2-83C199AB529F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CA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5333738D-EA2B-4A46-89D2-83C199AB529F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582C3697-A6C7-1144-90E8-92A3017B8E03}" type="datetimeFigureOut">
              <a:rPr lang="en-US" smtClean="0"/>
              <a:t>12-11-20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image" Target="../media/image2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6000" dirty="0" smtClean="0"/>
              <a:t>Unit 3: Special Functions</a:t>
            </a:r>
            <a:br>
              <a:rPr lang="en-US" sz="6000" dirty="0" smtClean="0"/>
            </a:br>
            <a:r>
              <a:rPr lang="en-US" sz="6000" dirty="0" smtClean="0"/>
              <a:t>Relating Functions, Equations and Graphs</a:t>
            </a:r>
            <a:endParaRPr lang="en-US" sz="6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Tuesday, November 20</a:t>
            </a:r>
            <a:r>
              <a:rPr lang="en-US" baseline="30000" dirty="0" smtClean="0"/>
              <a:t>th</a:t>
            </a:r>
            <a:r>
              <a:rPr lang="en-US" dirty="0" smtClean="0"/>
              <a:t>, 2012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42405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of Transformations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Combining transformations</a:t>
            </a:r>
          </a:p>
          <a:p>
            <a:endParaRPr lang="en-US" dirty="0"/>
          </a:p>
          <a:p>
            <a:r>
              <a:rPr lang="en-US" dirty="0" smtClean="0"/>
              <a:t>a	</a:t>
            </a:r>
            <a:r>
              <a:rPr lang="en-US" b="1" dirty="0" smtClean="0"/>
              <a:t>Vertical</a:t>
            </a:r>
            <a:r>
              <a:rPr lang="en-US" dirty="0" smtClean="0"/>
              <a:t> stretch/compression (if negative, reflection in the x-axis)</a:t>
            </a:r>
          </a:p>
          <a:p>
            <a:r>
              <a:rPr lang="en-US" dirty="0" smtClean="0"/>
              <a:t>k	</a:t>
            </a:r>
            <a:r>
              <a:rPr lang="en-US" b="1" dirty="0" smtClean="0"/>
              <a:t>Horizontal </a:t>
            </a:r>
            <a:r>
              <a:rPr lang="en-US" dirty="0" smtClean="0"/>
              <a:t>stretch/compression (if negative, reflection in the y-axis)</a:t>
            </a:r>
          </a:p>
          <a:p>
            <a:r>
              <a:rPr lang="en-US" dirty="0" smtClean="0"/>
              <a:t>p	</a:t>
            </a:r>
            <a:r>
              <a:rPr lang="en-US" b="1" dirty="0" smtClean="0"/>
              <a:t>Horizontal</a:t>
            </a:r>
            <a:r>
              <a:rPr lang="en-US" dirty="0" smtClean="0"/>
              <a:t> translation (shift)</a:t>
            </a:r>
          </a:p>
          <a:p>
            <a:r>
              <a:rPr lang="en-US" dirty="0" smtClean="0"/>
              <a:t>q	</a:t>
            </a:r>
            <a:r>
              <a:rPr lang="en-US" b="1" dirty="0" smtClean="0"/>
              <a:t>Vertical</a:t>
            </a:r>
            <a:r>
              <a:rPr lang="en-US" dirty="0" smtClean="0"/>
              <a:t> translation (shift)</a:t>
            </a:r>
          </a:p>
          <a:p>
            <a:r>
              <a:rPr lang="en-US" dirty="0" smtClean="0"/>
              <a:t>NOTE: </a:t>
            </a:r>
          </a:p>
          <a:p>
            <a:pPr lvl="1"/>
            <a:r>
              <a:rPr lang="en-US" b="1" dirty="0" smtClean="0"/>
              <a:t>Vertical </a:t>
            </a:r>
            <a:r>
              <a:rPr lang="en-US" dirty="0" smtClean="0"/>
              <a:t>transformations: </a:t>
            </a:r>
            <a:r>
              <a:rPr lang="en-US" b="1" dirty="0" smtClean="0"/>
              <a:t>Outside</a:t>
            </a:r>
            <a:r>
              <a:rPr lang="en-US" dirty="0" smtClean="0"/>
              <a:t> the brackets</a:t>
            </a:r>
          </a:p>
          <a:p>
            <a:pPr lvl="1"/>
            <a:r>
              <a:rPr lang="en-US" b="1" dirty="0" smtClean="0"/>
              <a:t>Horizontal</a:t>
            </a:r>
            <a:r>
              <a:rPr lang="en-US" dirty="0" smtClean="0"/>
              <a:t> transformations: </a:t>
            </a:r>
            <a:r>
              <a:rPr lang="en-US" b="1" dirty="0" smtClean="0"/>
              <a:t>Inside</a:t>
            </a:r>
            <a:r>
              <a:rPr lang="en-US" dirty="0" smtClean="0"/>
              <a:t> the brackets</a:t>
            </a:r>
            <a:endParaRPr lang="en-US" b="1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20552424"/>
              </p:ext>
            </p:extLst>
          </p:nvPr>
        </p:nvGraphicFramePr>
        <p:xfrm>
          <a:off x="4249738" y="1533525"/>
          <a:ext cx="3435350" cy="700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" name="Equation" r:id="rId3" imgW="1270000" imgH="266700" progId="Equation.3">
                  <p:embed/>
                </p:oleObj>
              </mc:Choice>
              <mc:Fallback>
                <p:oleObj name="Equation" r:id="rId3" imgW="1270000" imgH="2667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49738" y="1533525"/>
                        <a:ext cx="3435350" cy="7000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8145542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Finding the Equations from Graphs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Square root function</a:t>
            </a:r>
          </a:p>
          <a:p>
            <a:pPr marL="571500" indent="-457200">
              <a:buFont typeface="+mj-lt"/>
              <a:buAutoNum type="arabicPeriod"/>
            </a:pPr>
            <a:r>
              <a:rPr lang="en-US" dirty="0" smtClean="0"/>
              <a:t>Find the p and q value (starting point of the function)</a:t>
            </a:r>
          </a:p>
          <a:p>
            <a:pPr marL="571500" indent="-457200">
              <a:buFont typeface="+mj-lt"/>
              <a:buAutoNum type="arabicPeriod"/>
            </a:pPr>
            <a:r>
              <a:rPr lang="en-US" dirty="0" smtClean="0"/>
              <a:t>Substitute them into the shell function</a:t>
            </a:r>
            <a:br>
              <a:rPr lang="en-US" dirty="0" smtClean="0"/>
            </a:br>
            <a:endParaRPr lang="en-US" dirty="0" smtClean="0"/>
          </a:p>
          <a:p>
            <a:pPr marL="571500" indent="-457200">
              <a:buFont typeface="+mj-lt"/>
              <a:buAutoNum type="arabicPeriod"/>
            </a:pPr>
            <a:r>
              <a:rPr lang="en-US" dirty="0" smtClean="0"/>
              <a:t>Find another point on the graph and substitute in the x and y to solve for A</a:t>
            </a:r>
            <a:endParaRPr lang="en-US" dirty="0"/>
          </a:p>
        </p:txBody>
      </p:sp>
      <p:pic>
        <p:nvPicPr>
          <p:cNvPr id="4" name="Picture 3" descr="super A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138"/>
          <a:stretch/>
        </p:blipFill>
        <p:spPr>
          <a:xfrm>
            <a:off x="5520369" y="2522684"/>
            <a:ext cx="2336800" cy="5583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46770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Finding the Equations from Graphs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Absolute function</a:t>
            </a:r>
          </a:p>
          <a:p>
            <a:pPr marL="571500" indent="-457200">
              <a:buFont typeface="+mj-lt"/>
              <a:buAutoNum type="arabicPeriod"/>
            </a:pPr>
            <a:r>
              <a:rPr lang="en-US" dirty="0" smtClean="0"/>
              <a:t>Find the vertex point (p and q)</a:t>
            </a:r>
          </a:p>
          <a:p>
            <a:pPr marL="571500" indent="-457200">
              <a:buFont typeface="+mj-lt"/>
              <a:buAutoNum type="arabicPeriod"/>
            </a:pPr>
            <a:r>
              <a:rPr lang="en-US" dirty="0" smtClean="0"/>
              <a:t>Substitute values into shell function</a:t>
            </a:r>
            <a:br>
              <a:rPr lang="en-US" dirty="0" smtClean="0"/>
            </a:br>
            <a:endParaRPr lang="en-US" dirty="0" smtClean="0"/>
          </a:p>
          <a:p>
            <a:pPr marL="571500" indent="-457200">
              <a:buFont typeface="+mj-lt"/>
              <a:buAutoNum type="arabicPeriod"/>
            </a:pPr>
            <a:r>
              <a:rPr lang="en-US" dirty="0" smtClean="0"/>
              <a:t>Find another point on the graph to determine the slope (rise/run) or ([y2-y1]/[x2-x1])  This is your a value </a:t>
            </a:r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5293873" y="2439013"/>
            <a:ext cx="2260600" cy="533400"/>
            <a:chOff x="3441700" y="3162300"/>
            <a:chExt cx="2260600" cy="533400"/>
          </a:xfrm>
        </p:grpSpPr>
        <p:pic>
          <p:nvPicPr>
            <p:cNvPr id="4" name="Picture 3" descr="abs trannies 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41700" y="3162300"/>
              <a:ext cx="2260600" cy="533400"/>
            </a:xfrm>
            <a:prstGeom prst="rect">
              <a:avLst/>
            </a:prstGeom>
          </p:spPr>
        </p:pic>
        <p:sp>
          <p:nvSpPr>
            <p:cNvPr id="5" name="Rectangle 4"/>
            <p:cNvSpPr/>
            <p:nvPr/>
          </p:nvSpPr>
          <p:spPr>
            <a:xfrm>
              <a:off x="4215898" y="3162300"/>
              <a:ext cx="123478" cy="533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9182629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Finding the Equations from Graphs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Reciprocal function</a:t>
            </a:r>
          </a:p>
          <a:p>
            <a:pPr marL="571500" indent="-457200">
              <a:buFont typeface="+mj-lt"/>
              <a:buAutoNum type="arabicPeriod"/>
            </a:pPr>
            <a:r>
              <a:rPr lang="en-US" dirty="0"/>
              <a:t>Find p (vertical asymptote)</a:t>
            </a:r>
          </a:p>
          <a:p>
            <a:pPr marL="571500" indent="-457200">
              <a:buFont typeface="+mj-lt"/>
              <a:buAutoNum type="arabicPeriod"/>
            </a:pPr>
            <a:r>
              <a:rPr lang="en-US" dirty="0"/>
              <a:t>Find q (horizontal asymptote)</a:t>
            </a:r>
          </a:p>
          <a:p>
            <a:pPr marL="571500" indent="-457200">
              <a:buFont typeface="+mj-lt"/>
              <a:buAutoNum type="arabicPeriod"/>
            </a:pPr>
            <a:r>
              <a:rPr lang="en-US" dirty="0"/>
              <a:t>Create an equation</a:t>
            </a:r>
            <a:br>
              <a:rPr lang="en-US" dirty="0"/>
            </a:br>
            <a:endParaRPr lang="en-US" dirty="0"/>
          </a:p>
          <a:p>
            <a:pPr marL="571500" indent="-457200">
              <a:buFont typeface="+mj-lt"/>
              <a:buAutoNum type="arabicPeriod"/>
            </a:pPr>
            <a:r>
              <a:rPr lang="en-US" dirty="0"/>
              <a:t>To find a, sub in a point for x and y </a:t>
            </a:r>
          </a:p>
          <a:p>
            <a:endParaRPr lang="en-US" dirty="0"/>
          </a:p>
        </p:txBody>
      </p:sp>
      <p:pic>
        <p:nvPicPr>
          <p:cNvPr id="4" name="Picture 3" descr="recip equation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7979" y="2902813"/>
            <a:ext cx="1346200" cy="520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1111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Adjacency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A887730D5B57349B75E47F916EDB8CB" ma:contentTypeVersion="0" ma:contentTypeDescription="Create a new document." ma:contentTypeScope="" ma:versionID="e005f39fb0ecaee25c2a8dd452db6927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/>
</p:properties>
</file>

<file path=customXml/itemProps1.xml><?xml version="1.0" encoding="utf-8"?>
<ds:datastoreItem xmlns:ds="http://schemas.openxmlformats.org/officeDocument/2006/customXml" ds:itemID="{9683041A-DD76-4345-93F3-B1E7D01A571C}"/>
</file>

<file path=customXml/itemProps2.xml><?xml version="1.0" encoding="utf-8"?>
<ds:datastoreItem xmlns:ds="http://schemas.openxmlformats.org/officeDocument/2006/customXml" ds:itemID="{EB927750-A3DA-42C3-9F7B-4115F8C5023D}"/>
</file>

<file path=customXml/itemProps3.xml><?xml version="1.0" encoding="utf-8"?>
<ds:datastoreItem xmlns:ds="http://schemas.openxmlformats.org/officeDocument/2006/customXml" ds:itemID="{86E48AE1-73EC-4AE6-9C2D-582F7A23F5AE}"/>
</file>

<file path=docProps/app.xml><?xml version="1.0" encoding="utf-8"?>
<Properties xmlns="http://schemas.openxmlformats.org/officeDocument/2006/extended-properties" xmlns:vt="http://schemas.openxmlformats.org/officeDocument/2006/docPropsVTypes">
  <Template>Adjacency.thmx</Template>
  <TotalTime>102</TotalTime>
  <Words>87</Words>
  <Application>Microsoft Macintosh PowerPoint</Application>
  <PresentationFormat>On-screen Show (4:3)</PresentationFormat>
  <Paragraphs>28</Paragraphs>
  <Slides>5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7" baseType="lpstr">
      <vt:lpstr>Adjacency</vt:lpstr>
      <vt:lpstr>Equation</vt:lpstr>
      <vt:lpstr>Unit 3: Special Functions Relating Functions, Equations and Graphs</vt:lpstr>
      <vt:lpstr>Summary of Transformations</vt:lpstr>
      <vt:lpstr>Finding the Equations from Graphs</vt:lpstr>
      <vt:lpstr>Finding the Equations from Graphs</vt:lpstr>
      <vt:lpstr>Finding the Equations from Graphs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Unit 3: Special Functions Relating Functions, Equations and Graphs</dc:title>
  <dc:creator>Lesley Wright</dc:creator>
  <cp:lastModifiedBy>Lesley Wright</cp:lastModifiedBy>
  <cp:revision>4</cp:revision>
  <dcterms:created xsi:type="dcterms:W3CDTF">2012-11-20T01:53:03Z</dcterms:created>
  <dcterms:modified xsi:type="dcterms:W3CDTF">2012-11-21T03:22:25Z</dcterms:modified>
  <cp:contentType>Document</cp:contentTyp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0x0101000A887730D5B57349B75E47F916EDB8CB</vt:lpwstr>
  </property>
</Properties>
</file>