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2E2"/>
    <a:srgbClr val="FB4B4B"/>
    <a:srgbClr val="FC6868"/>
    <a:srgbClr val="FC8080"/>
    <a:srgbClr val="0082B0"/>
    <a:srgbClr val="F99107"/>
    <a:srgbClr val="FB74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0" y="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E6E2E-CB9E-4011-AF35-854FE81319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A5C6A4-8C71-4D2F-A2AF-E82D36D8F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4C020-B798-4B10-A96D-EB4EF6D95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889BFE-CED2-4E19-8718-D442A2066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91430D-098D-4ECD-A7EE-02F45D45C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25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A6E5B-4FDF-4FC3-A497-DE9DFA139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E4A333-2FCA-479B-BE04-414E29C6B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01BC-8DC6-429A-967C-FDCBAE735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E2926-A37D-4642-91BC-834E91935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4B54E-D1F2-40FA-BC47-8027BADFB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2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22DAF7-54C5-406B-820D-8690A22768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98B9A5-8153-4E88-A8E5-AA9100E251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37A3C-746E-428D-8CAF-E46A203D6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45420-191E-4E1D-AE58-79FB684A9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92ADFC-1EAE-469C-9DD1-0B8B6A2B1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9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5D403-D10E-49EA-A244-C0D334831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8E36F0-71DF-4A94-8BB5-2011C3894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4BF51-AC10-48A0-B330-B623E945F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7AC29-24E9-40DF-8BA1-331749264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5DC96-3B07-4CD1-B538-B05FA3B7A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98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BA416-69E1-49E6-A819-D339C72F6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3A43C-5AC9-46D7-AACB-65ED8F032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17EC6-39BB-4AD8-9C3B-BCDB4BEB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A1C760-EF2B-41E0-A20F-3557907F5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8C6D5-0383-466A-B503-54086F236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1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680A2-663F-488E-9C37-103D3F230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4A0F7-756E-4D7D-8F2F-FCE7B4B7FE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939017-4AD2-4ACB-A7EC-5582A09BF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D39F5-9D38-4635-8946-9DB56A0AE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72A9DB-96AE-4154-BD0F-38BC95C8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F100A5-7D28-48CE-8D20-0B052BDB1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01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FC54A-3455-448B-9CF1-669E38658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56ABD-5940-44B1-9C7F-4AB68101D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417BCD-61C9-4821-A56C-2FAA7547D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0FC63-541B-4AA9-B159-3CEC58C0E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688CF1-4331-48D7-B9EA-26237E4F23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C44E4F-896A-47CF-91F9-9989E437E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10F7F9-34E0-4D7E-830B-BD2AD729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B9A5B7-9F9F-48AE-A775-B0F1F23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5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4FE31-7203-4DAB-8D50-7EAD758E9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F48479-AD56-42EF-ADF9-42D84645B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921652-6A0E-4765-8BC5-459AF61AA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C5C00-CD10-4152-972E-9AAC50E4A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1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B8D964-CA95-4E26-8C4A-4871F7E02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C3BCA2-F7E0-4EFA-BAF0-FAFF4446C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7172E-A400-40E7-84B7-CFD74043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42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9E7E6-DBCF-482A-9EE2-962AE2B5E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3DC58-5004-4FCE-A964-1944DFB0E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7ECAC-0232-4AB6-8EDC-43F7D3EDBE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4C8861-177E-48A6-AA78-0B609952B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9F756-7F4D-4516-BE33-2776308D1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E1EE1-74F1-4BAA-ADCD-32EBCEEBA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0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3BD43-ED8C-4505-A9FD-03ADA62B3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BD51FC-63D6-46FA-89C5-C8AC3F7145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99D2D9-F53D-4962-9615-435E415B2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BC40E-4205-468D-98BB-57D61F20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02994-4174-4FD0-A8F8-E8334E7BC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D941DB-6374-4C63-8B9D-12B0005CE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320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8B8202-636E-4A21-A1A3-598F4CD8C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B301C-6F2A-4F6D-B8FF-61679A0AD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FE2B3-5CF8-4037-AB19-B457838D6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87554-424F-40FB-87CE-F8AB1BD9E5CA}" type="datetimeFigureOut">
              <a:rPr lang="en-US" smtClean="0"/>
              <a:t>13-Apr-21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6B64C-377A-4401-B735-F8CF279695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BE3BC-8B56-43E9-B454-43FBB43CCB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72429-2401-4CC5-8886-22F6E523A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7936CAFF-2131-4DF9-8981-E149397BEC5A}"/>
              </a:ext>
            </a:extLst>
          </p:cNvPr>
          <p:cNvSpPr/>
          <p:nvPr/>
        </p:nvSpPr>
        <p:spPr>
          <a:xfrm>
            <a:off x="6096000" y="7537245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CFE111F-4BEC-41C0-A639-1A00DC9E635A}"/>
              </a:ext>
            </a:extLst>
          </p:cNvPr>
          <p:cNvSpPr/>
          <p:nvPr/>
        </p:nvSpPr>
        <p:spPr>
          <a:xfrm>
            <a:off x="6096000" y="7537245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CC7A0F3-7681-4F80-B076-E96745A5C84B}"/>
              </a:ext>
            </a:extLst>
          </p:cNvPr>
          <p:cNvSpPr/>
          <p:nvPr/>
        </p:nvSpPr>
        <p:spPr>
          <a:xfrm>
            <a:off x="6096000" y="7537245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E32A24E-85C3-42CE-A7F6-23DEFEA43D54}"/>
              </a:ext>
            </a:extLst>
          </p:cNvPr>
          <p:cNvSpPr/>
          <p:nvPr/>
        </p:nvSpPr>
        <p:spPr>
          <a:xfrm>
            <a:off x="6096000" y="7537245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5A276E5-D314-487B-A6FA-64BC91837D8E}"/>
              </a:ext>
            </a:extLst>
          </p:cNvPr>
          <p:cNvSpPr/>
          <p:nvPr/>
        </p:nvSpPr>
        <p:spPr>
          <a:xfrm>
            <a:off x="6096000" y="-622300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925C3D1-09CF-472B-92CE-30B5AA4A7A18}"/>
              </a:ext>
            </a:extLst>
          </p:cNvPr>
          <p:cNvSpPr/>
          <p:nvPr/>
        </p:nvSpPr>
        <p:spPr>
          <a:xfrm>
            <a:off x="6096000" y="-622300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0E7AD50-F71F-4F84-A5B8-6ED20F0088D2}"/>
              </a:ext>
            </a:extLst>
          </p:cNvPr>
          <p:cNvSpPr/>
          <p:nvPr/>
        </p:nvSpPr>
        <p:spPr>
          <a:xfrm>
            <a:off x="6096000" y="-622300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242743F-7A18-421B-B9E4-C685B5BF5A39}"/>
              </a:ext>
            </a:extLst>
          </p:cNvPr>
          <p:cNvSpPr/>
          <p:nvPr/>
        </p:nvSpPr>
        <p:spPr>
          <a:xfrm>
            <a:off x="6096000" y="-622300"/>
            <a:ext cx="279400" cy="279400"/>
          </a:xfrm>
          <a:prstGeom prst="ellipse">
            <a:avLst/>
          </a:prstGeom>
          <a:solidFill>
            <a:srgbClr val="FC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5B6006B-9F01-4A8B-9D1A-F95581A4D9A3}"/>
              </a:ext>
            </a:extLst>
          </p:cNvPr>
          <p:cNvSpPr/>
          <p:nvPr/>
        </p:nvSpPr>
        <p:spPr>
          <a:xfrm>
            <a:off x="-1197077" y="-3864077"/>
            <a:ext cx="14586154" cy="14586154"/>
          </a:xfrm>
          <a:prstGeom prst="ellipse">
            <a:avLst/>
          </a:prstGeom>
          <a:solidFill>
            <a:srgbClr val="FE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BC40F9-8D5B-493D-9405-B6889143D2DB}"/>
              </a:ext>
            </a:extLst>
          </p:cNvPr>
          <p:cNvSpPr txBox="1"/>
          <p:nvPr/>
        </p:nvSpPr>
        <p:spPr>
          <a:xfrm>
            <a:off x="5204601" y="2881612"/>
            <a:ext cx="4499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spc="300" dirty="0">
                <a:solidFill>
                  <a:srgbClr val="FB4B4B"/>
                </a:solidFill>
                <a:effectLst>
                  <a:outerShdw blurRad="76200" dist="38100" dir="2700000" algn="tl">
                    <a:srgbClr val="000000">
                      <a:alpha val="43137"/>
                    </a:srgbClr>
                  </a:outerShdw>
                </a:effectLst>
                <a:latin typeface="Abril Fatface" panose="02000503000000020003" pitchFamily="2" charset="0"/>
              </a:rPr>
              <a:t>THE BRAND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F6F268F-0021-49BE-B99B-CB7AAADD96D7}"/>
              </a:ext>
            </a:extLst>
          </p:cNvPr>
          <p:cNvSpPr txBox="1"/>
          <p:nvPr/>
        </p:nvSpPr>
        <p:spPr>
          <a:xfrm>
            <a:off x="5324609" y="3511818"/>
            <a:ext cx="423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400" dirty="0">
                <a:solidFill>
                  <a:schemeClr val="tx2">
                    <a:lumMod val="75000"/>
                  </a:schemeClr>
                </a:solidFill>
                <a:effectLst>
                  <a:outerShdw blurRad="635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Lorem Ipsum Dolor Sit </a:t>
            </a:r>
            <a:r>
              <a:rPr lang="en-US" spc="400" dirty="0" err="1">
                <a:solidFill>
                  <a:schemeClr val="tx2">
                    <a:lumMod val="75000"/>
                  </a:schemeClr>
                </a:solidFill>
                <a:effectLst>
                  <a:outerShdw blurRad="635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Amet</a:t>
            </a:r>
            <a:endParaRPr lang="en-US" spc="400" dirty="0">
              <a:solidFill>
                <a:schemeClr val="tx2">
                  <a:lumMod val="75000"/>
                </a:schemeClr>
              </a:solidFill>
              <a:effectLst>
                <a:outerShdw blurRad="635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D3968D6-EC0D-4E7C-BB47-9EF710652821}"/>
              </a:ext>
            </a:extLst>
          </p:cNvPr>
          <p:cNvSpPr/>
          <p:nvPr/>
        </p:nvSpPr>
        <p:spPr>
          <a:xfrm>
            <a:off x="-4078889" y="1648307"/>
            <a:ext cx="9042543" cy="3863145"/>
          </a:xfrm>
          <a:prstGeom prst="rect">
            <a:avLst/>
          </a:prstGeom>
          <a:solidFill>
            <a:srgbClr val="FE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4A73BF5-3A64-4418-BD2F-A3C00D7B74A7}"/>
              </a:ext>
            </a:extLst>
          </p:cNvPr>
          <p:cNvSpPr/>
          <p:nvPr/>
        </p:nvSpPr>
        <p:spPr>
          <a:xfrm>
            <a:off x="1854128" y="3879185"/>
            <a:ext cx="9042543" cy="3863145"/>
          </a:xfrm>
          <a:prstGeom prst="rect">
            <a:avLst/>
          </a:prstGeom>
          <a:solidFill>
            <a:srgbClr val="FE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00"/>
          </a:p>
        </p:txBody>
      </p:sp>
      <p:sp>
        <p:nvSpPr>
          <p:cNvPr id="26" name="Graphic 12">
            <a:extLst>
              <a:ext uri="{FF2B5EF4-FFF2-40B4-BE49-F238E27FC236}">
                <a16:creationId xmlns:a16="http://schemas.microsoft.com/office/drawing/2014/main" id="{A9088720-8E0F-49EE-B7ED-2689D50DB185}"/>
              </a:ext>
            </a:extLst>
          </p:cNvPr>
          <p:cNvSpPr/>
          <p:nvPr/>
        </p:nvSpPr>
        <p:spPr>
          <a:xfrm>
            <a:off x="4665082" y="2048747"/>
            <a:ext cx="2861940" cy="2767836"/>
          </a:xfrm>
          <a:prstGeom prst="ellipse">
            <a:avLst/>
          </a:prstGeom>
          <a:solidFill>
            <a:srgbClr val="FC6868">
              <a:alpha val="25000"/>
            </a:srgbClr>
          </a:solidFill>
          <a:ln w="1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7" name="Graphic 12">
            <a:extLst>
              <a:ext uri="{FF2B5EF4-FFF2-40B4-BE49-F238E27FC236}">
                <a16:creationId xmlns:a16="http://schemas.microsoft.com/office/drawing/2014/main" id="{438E8D5D-2C61-410B-B40E-A7EBA7C5F8EE}"/>
              </a:ext>
            </a:extLst>
          </p:cNvPr>
          <p:cNvSpPr/>
          <p:nvPr/>
        </p:nvSpPr>
        <p:spPr>
          <a:xfrm>
            <a:off x="4916434" y="2291832"/>
            <a:ext cx="2359236" cy="2281666"/>
          </a:xfrm>
          <a:prstGeom prst="ellipse">
            <a:avLst/>
          </a:prstGeom>
          <a:solidFill>
            <a:srgbClr val="FC6868">
              <a:alpha val="25000"/>
            </a:srgbClr>
          </a:solidFill>
          <a:ln w="189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5">
            <a:extLst>
              <a:ext uri="{FF2B5EF4-FFF2-40B4-BE49-F238E27FC236}">
                <a16:creationId xmlns:a16="http://schemas.microsoft.com/office/drawing/2014/main" id="{1BEBA2BE-A221-486F-911C-FA97124AB71C}"/>
              </a:ext>
            </a:extLst>
          </p:cNvPr>
          <p:cNvSpPr/>
          <p:nvPr/>
        </p:nvSpPr>
        <p:spPr>
          <a:xfrm rot="19745860">
            <a:off x="5015856" y="2467021"/>
            <a:ext cx="2160288" cy="1922604"/>
          </a:xfrm>
          <a:custGeom>
            <a:avLst/>
            <a:gdLst>
              <a:gd name="connsiteX0" fmla="*/ 2052972 w 2909563"/>
              <a:gd name="connsiteY0" fmla="*/ 0 h 2589441"/>
              <a:gd name="connsiteX1" fmla="*/ 856592 w 2909563"/>
              <a:gd name="connsiteY1" fmla="*/ 0 h 2589441"/>
              <a:gd name="connsiteX2" fmla="*/ 632779 w 2909563"/>
              <a:gd name="connsiteY2" fmla="*/ 128862 h 2589441"/>
              <a:gd name="connsiteX3" fmla="*/ 34589 w 2909563"/>
              <a:gd name="connsiteY3" fmla="*/ 1165181 h 2589441"/>
              <a:gd name="connsiteX4" fmla="*/ 34589 w 2909563"/>
              <a:gd name="connsiteY4" fmla="*/ 1424261 h 2589441"/>
              <a:gd name="connsiteX5" fmla="*/ 632779 w 2909563"/>
              <a:gd name="connsiteY5" fmla="*/ 2460580 h 2589441"/>
              <a:gd name="connsiteX6" fmla="*/ 856592 w 2909563"/>
              <a:gd name="connsiteY6" fmla="*/ 2589442 h 2589441"/>
              <a:gd name="connsiteX7" fmla="*/ 2052972 w 2909563"/>
              <a:gd name="connsiteY7" fmla="*/ 2589442 h 2589441"/>
              <a:gd name="connsiteX8" fmla="*/ 2276785 w 2909563"/>
              <a:gd name="connsiteY8" fmla="*/ 2460580 h 2589441"/>
              <a:gd name="connsiteX9" fmla="*/ 2874975 w 2909563"/>
              <a:gd name="connsiteY9" fmla="*/ 1424261 h 2589441"/>
              <a:gd name="connsiteX10" fmla="*/ 2874975 w 2909563"/>
              <a:gd name="connsiteY10" fmla="*/ 1165181 h 2589441"/>
              <a:gd name="connsiteX11" fmla="*/ 2276785 w 2909563"/>
              <a:gd name="connsiteY11" fmla="*/ 128862 h 2589441"/>
              <a:gd name="connsiteX12" fmla="*/ 2052972 w 2909563"/>
              <a:gd name="connsiteY12" fmla="*/ 0 h 258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09563" h="2589441">
                <a:moveTo>
                  <a:pt x="2052972" y="0"/>
                </a:moveTo>
                <a:lnTo>
                  <a:pt x="856592" y="0"/>
                </a:lnTo>
                <a:cubicBezTo>
                  <a:pt x="764354" y="0"/>
                  <a:pt x="678898" y="48832"/>
                  <a:pt x="632779" y="128862"/>
                </a:cubicBezTo>
                <a:lnTo>
                  <a:pt x="34589" y="1165181"/>
                </a:lnTo>
                <a:cubicBezTo>
                  <a:pt x="-11530" y="1245211"/>
                  <a:pt x="-11530" y="1344231"/>
                  <a:pt x="34589" y="1424261"/>
                </a:cubicBezTo>
                <a:lnTo>
                  <a:pt x="632779" y="2460580"/>
                </a:lnTo>
                <a:cubicBezTo>
                  <a:pt x="678898" y="2540610"/>
                  <a:pt x="764354" y="2589442"/>
                  <a:pt x="856592" y="2589442"/>
                </a:cubicBezTo>
                <a:lnTo>
                  <a:pt x="2052972" y="2589442"/>
                </a:lnTo>
                <a:cubicBezTo>
                  <a:pt x="2145210" y="2589442"/>
                  <a:pt x="2230666" y="2540610"/>
                  <a:pt x="2276785" y="2460580"/>
                </a:cubicBezTo>
                <a:lnTo>
                  <a:pt x="2874975" y="1424261"/>
                </a:lnTo>
                <a:cubicBezTo>
                  <a:pt x="2921094" y="1344231"/>
                  <a:pt x="2921094" y="1245211"/>
                  <a:pt x="2874975" y="1165181"/>
                </a:cubicBezTo>
                <a:lnTo>
                  <a:pt x="2276785" y="128862"/>
                </a:lnTo>
                <a:cubicBezTo>
                  <a:pt x="2230666" y="48832"/>
                  <a:pt x="2145210" y="0"/>
                  <a:pt x="2052972" y="0"/>
                </a:cubicBezTo>
                <a:close/>
              </a:path>
            </a:pathLst>
          </a:custGeom>
          <a:gradFill flip="none" rotWithShape="0">
            <a:gsLst>
              <a:gs pos="30000">
                <a:srgbClr val="FC8080"/>
              </a:gs>
              <a:gs pos="59000">
                <a:srgbClr val="FB4B4B"/>
              </a:gs>
            </a:gsLst>
            <a:path path="circle">
              <a:fillToRect r="100000" b="100000"/>
            </a:path>
            <a:tileRect l="-100000" t="-100000"/>
          </a:gradFill>
          <a:ln w="13557" cap="flat">
            <a:noFill/>
            <a:prstDash val="solid"/>
            <a:miter/>
          </a:ln>
          <a:effectLst>
            <a:outerShdw blurRad="1016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888EB61-1F3E-4943-A77B-BDA0B22E1A09}"/>
              </a:ext>
            </a:extLst>
          </p:cNvPr>
          <p:cNvSpPr/>
          <p:nvPr/>
        </p:nvSpPr>
        <p:spPr>
          <a:xfrm>
            <a:off x="5382785" y="2926673"/>
            <a:ext cx="1426430" cy="1003300"/>
          </a:xfrm>
          <a:custGeom>
            <a:avLst/>
            <a:gdLst>
              <a:gd name="connsiteX0" fmla="*/ 148590 w 830580"/>
              <a:gd name="connsiteY0" fmla="*/ 307922 h 584200"/>
              <a:gd name="connsiteX1" fmla="*/ 415290 w 830580"/>
              <a:gd name="connsiteY1" fmla="*/ 428413 h 584200"/>
              <a:gd name="connsiteX2" fmla="*/ 681990 w 830580"/>
              <a:gd name="connsiteY2" fmla="*/ 307922 h 584200"/>
              <a:gd name="connsiteX3" fmla="*/ 681990 w 830580"/>
              <a:gd name="connsiteY3" fmla="*/ 450321 h 584200"/>
              <a:gd name="connsiteX4" fmla="*/ 415290 w 830580"/>
              <a:gd name="connsiteY4" fmla="*/ 584200 h 584200"/>
              <a:gd name="connsiteX5" fmla="*/ 148590 w 830580"/>
              <a:gd name="connsiteY5" fmla="*/ 450321 h 584200"/>
              <a:gd name="connsiteX6" fmla="*/ 415290 w 830580"/>
              <a:gd name="connsiteY6" fmla="*/ 0 h 584200"/>
              <a:gd name="connsiteX7" fmla="*/ 830580 w 830580"/>
              <a:gd name="connsiteY7" fmla="*/ 189865 h 584200"/>
              <a:gd name="connsiteX8" fmla="*/ 415290 w 830580"/>
              <a:gd name="connsiteY8" fmla="*/ 376079 h 584200"/>
              <a:gd name="connsiteX9" fmla="*/ 91440 w 830580"/>
              <a:gd name="connsiteY9" fmla="*/ 231246 h 584200"/>
              <a:gd name="connsiteX10" fmla="*/ 91440 w 830580"/>
              <a:gd name="connsiteY10" fmla="*/ 438150 h 584200"/>
              <a:gd name="connsiteX11" fmla="*/ 72390 w 830580"/>
              <a:gd name="connsiteY11" fmla="*/ 462492 h 584200"/>
              <a:gd name="connsiteX12" fmla="*/ 53340 w 830580"/>
              <a:gd name="connsiteY12" fmla="*/ 438150 h 584200"/>
              <a:gd name="connsiteX13" fmla="*/ 53340 w 830580"/>
              <a:gd name="connsiteY13" fmla="*/ 214207 h 584200"/>
              <a:gd name="connsiteX14" fmla="*/ 0 w 830580"/>
              <a:gd name="connsiteY14" fmla="*/ 189865 h 58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30580" h="584200">
                <a:moveTo>
                  <a:pt x="148590" y="307922"/>
                </a:moveTo>
                <a:lnTo>
                  <a:pt x="415290" y="428413"/>
                </a:lnTo>
                <a:lnTo>
                  <a:pt x="681990" y="307922"/>
                </a:lnTo>
                <a:lnTo>
                  <a:pt x="681990" y="450321"/>
                </a:lnTo>
                <a:cubicBezTo>
                  <a:pt x="681990" y="517260"/>
                  <a:pt x="562928" y="584200"/>
                  <a:pt x="415290" y="584200"/>
                </a:cubicBezTo>
                <a:cubicBezTo>
                  <a:pt x="267653" y="584200"/>
                  <a:pt x="148590" y="517260"/>
                  <a:pt x="148590" y="450321"/>
                </a:cubicBezTo>
                <a:close/>
                <a:moveTo>
                  <a:pt x="415290" y="0"/>
                </a:moveTo>
                <a:lnTo>
                  <a:pt x="830580" y="189865"/>
                </a:lnTo>
                <a:lnTo>
                  <a:pt x="415290" y="376079"/>
                </a:lnTo>
                <a:lnTo>
                  <a:pt x="91440" y="231246"/>
                </a:lnTo>
                <a:lnTo>
                  <a:pt x="91440" y="438150"/>
                </a:lnTo>
                <a:cubicBezTo>
                  <a:pt x="91440" y="451538"/>
                  <a:pt x="82868" y="462492"/>
                  <a:pt x="72390" y="462492"/>
                </a:cubicBezTo>
                <a:cubicBezTo>
                  <a:pt x="61912" y="462492"/>
                  <a:pt x="53340" y="451538"/>
                  <a:pt x="53340" y="438150"/>
                </a:cubicBezTo>
                <a:lnTo>
                  <a:pt x="53340" y="214207"/>
                </a:lnTo>
                <a:lnTo>
                  <a:pt x="0" y="1898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>
            <a:noFill/>
            <a:prstDash val="solid"/>
            <a:miter/>
          </a:ln>
          <a:effectLst>
            <a:outerShdw blurRad="762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4" name="Graphic 15">
            <a:extLst>
              <a:ext uri="{FF2B5EF4-FFF2-40B4-BE49-F238E27FC236}">
                <a16:creationId xmlns:a16="http://schemas.microsoft.com/office/drawing/2014/main" id="{DD84AC29-7BBF-4BEF-82B1-4E132BF1A1DC}"/>
              </a:ext>
            </a:extLst>
          </p:cNvPr>
          <p:cNvSpPr/>
          <p:nvPr/>
        </p:nvSpPr>
        <p:spPr>
          <a:xfrm rot="19745860">
            <a:off x="-866287" y="-2977320"/>
            <a:ext cx="14203974" cy="12641192"/>
          </a:xfrm>
          <a:custGeom>
            <a:avLst/>
            <a:gdLst>
              <a:gd name="connsiteX0" fmla="*/ 2052972 w 2909563"/>
              <a:gd name="connsiteY0" fmla="*/ 0 h 2589441"/>
              <a:gd name="connsiteX1" fmla="*/ 856592 w 2909563"/>
              <a:gd name="connsiteY1" fmla="*/ 0 h 2589441"/>
              <a:gd name="connsiteX2" fmla="*/ 632779 w 2909563"/>
              <a:gd name="connsiteY2" fmla="*/ 128862 h 2589441"/>
              <a:gd name="connsiteX3" fmla="*/ 34589 w 2909563"/>
              <a:gd name="connsiteY3" fmla="*/ 1165181 h 2589441"/>
              <a:gd name="connsiteX4" fmla="*/ 34589 w 2909563"/>
              <a:gd name="connsiteY4" fmla="*/ 1424261 h 2589441"/>
              <a:gd name="connsiteX5" fmla="*/ 632779 w 2909563"/>
              <a:gd name="connsiteY5" fmla="*/ 2460580 h 2589441"/>
              <a:gd name="connsiteX6" fmla="*/ 856592 w 2909563"/>
              <a:gd name="connsiteY6" fmla="*/ 2589442 h 2589441"/>
              <a:gd name="connsiteX7" fmla="*/ 2052972 w 2909563"/>
              <a:gd name="connsiteY7" fmla="*/ 2589442 h 2589441"/>
              <a:gd name="connsiteX8" fmla="*/ 2276785 w 2909563"/>
              <a:gd name="connsiteY8" fmla="*/ 2460580 h 2589441"/>
              <a:gd name="connsiteX9" fmla="*/ 2874975 w 2909563"/>
              <a:gd name="connsiteY9" fmla="*/ 1424261 h 2589441"/>
              <a:gd name="connsiteX10" fmla="*/ 2874975 w 2909563"/>
              <a:gd name="connsiteY10" fmla="*/ 1165181 h 2589441"/>
              <a:gd name="connsiteX11" fmla="*/ 2276785 w 2909563"/>
              <a:gd name="connsiteY11" fmla="*/ 128862 h 2589441"/>
              <a:gd name="connsiteX12" fmla="*/ 2052972 w 2909563"/>
              <a:gd name="connsiteY12" fmla="*/ 0 h 258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09563" h="2589441">
                <a:moveTo>
                  <a:pt x="2052972" y="0"/>
                </a:moveTo>
                <a:lnTo>
                  <a:pt x="856592" y="0"/>
                </a:lnTo>
                <a:cubicBezTo>
                  <a:pt x="764354" y="0"/>
                  <a:pt x="678898" y="48832"/>
                  <a:pt x="632779" y="128862"/>
                </a:cubicBezTo>
                <a:lnTo>
                  <a:pt x="34589" y="1165181"/>
                </a:lnTo>
                <a:cubicBezTo>
                  <a:pt x="-11530" y="1245211"/>
                  <a:pt x="-11530" y="1344231"/>
                  <a:pt x="34589" y="1424261"/>
                </a:cubicBezTo>
                <a:lnTo>
                  <a:pt x="632779" y="2460580"/>
                </a:lnTo>
                <a:cubicBezTo>
                  <a:pt x="678898" y="2540610"/>
                  <a:pt x="764354" y="2589442"/>
                  <a:pt x="856592" y="2589442"/>
                </a:cubicBezTo>
                <a:lnTo>
                  <a:pt x="2052972" y="2589442"/>
                </a:lnTo>
                <a:cubicBezTo>
                  <a:pt x="2145210" y="2589442"/>
                  <a:pt x="2230666" y="2540610"/>
                  <a:pt x="2276785" y="2460580"/>
                </a:cubicBezTo>
                <a:lnTo>
                  <a:pt x="2874975" y="1424261"/>
                </a:lnTo>
                <a:cubicBezTo>
                  <a:pt x="2921094" y="1344231"/>
                  <a:pt x="2921094" y="1245211"/>
                  <a:pt x="2874975" y="1165181"/>
                </a:cubicBezTo>
                <a:lnTo>
                  <a:pt x="2276785" y="128862"/>
                </a:lnTo>
                <a:cubicBezTo>
                  <a:pt x="2230666" y="48832"/>
                  <a:pt x="2145210" y="0"/>
                  <a:pt x="2052972" y="0"/>
                </a:cubicBezTo>
                <a:close/>
              </a:path>
            </a:pathLst>
          </a:custGeom>
          <a:gradFill flip="none" rotWithShape="0">
            <a:gsLst>
              <a:gs pos="30000">
                <a:srgbClr val="FC8080"/>
              </a:gs>
              <a:gs pos="59000">
                <a:srgbClr val="FB4B4B"/>
              </a:gs>
            </a:gsLst>
            <a:path path="circle">
              <a:fillToRect r="100000" b="100000"/>
            </a:path>
            <a:tileRect l="-100000" t="-100000"/>
          </a:gradFill>
          <a:ln w="13557" cap="flat">
            <a:noFill/>
            <a:prstDash val="solid"/>
            <a:miter/>
          </a:ln>
          <a:effectLst>
            <a:outerShdw blurRad="342900" sx="102000" sy="102000" algn="ctr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5" name="Graphic 15">
            <a:extLst>
              <a:ext uri="{FF2B5EF4-FFF2-40B4-BE49-F238E27FC236}">
                <a16:creationId xmlns:a16="http://schemas.microsoft.com/office/drawing/2014/main" id="{A97F5DA1-4541-49BE-BFBF-8869CE9930C8}"/>
              </a:ext>
            </a:extLst>
          </p:cNvPr>
          <p:cNvSpPr/>
          <p:nvPr/>
        </p:nvSpPr>
        <p:spPr>
          <a:xfrm rot="19745860">
            <a:off x="-1005987" y="-2891596"/>
            <a:ext cx="14203974" cy="12641192"/>
          </a:xfrm>
          <a:custGeom>
            <a:avLst/>
            <a:gdLst>
              <a:gd name="connsiteX0" fmla="*/ 2052972 w 2909563"/>
              <a:gd name="connsiteY0" fmla="*/ 0 h 2589441"/>
              <a:gd name="connsiteX1" fmla="*/ 856592 w 2909563"/>
              <a:gd name="connsiteY1" fmla="*/ 0 h 2589441"/>
              <a:gd name="connsiteX2" fmla="*/ 632779 w 2909563"/>
              <a:gd name="connsiteY2" fmla="*/ 128862 h 2589441"/>
              <a:gd name="connsiteX3" fmla="*/ 34589 w 2909563"/>
              <a:gd name="connsiteY3" fmla="*/ 1165181 h 2589441"/>
              <a:gd name="connsiteX4" fmla="*/ 34589 w 2909563"/>
              <a:gd name="connsiteY4" fmla="*/ 1424261 h 2589441"/>
              <a:gd name="connsiteX5" fmla="*/ 632779 w 2909563"/>
              <a:gd name="connsiteY5" fmla="*/ 2460580 h 2589441"/>
              <a:gd name="connsiteX6" fmla="*/ 856592 w 2909563"/>
              <a:gd name="connsiteY6" fmla="*/ 2589442 h 2589441"/>
              <a:gd name="connsiteX7" fmla="*/ 2052972 w 2909563"/>
              <a:gd name="connsiteY7" fmla="*/ 2589442 h 2589441"/>
              <a:gd name="connsiteX8" fmla="*/ 2276785 w 2909563"/>
              <a:gd name="connsiteY8" fmla="*/ 2460580 h 2589441"/>
              <a:gd name="connsiteX9" fmla="*/ 2874975 w 2909563"/>
              <a:gd name="connsiteY9" fmla="*/ 1424261 h 2589441"/>
              <a:gd name="connsiteX10" fmla="*/ 2874975 w 2909563"/>
              <a:gd name="connsiteY10" fmla="*/ 1165181 h 2589441"/>
              <a:gd name="connsiteX11" fmla="*/ 2276785 w 2909563"/>
              <a:gd name="connsiteY11" fmla="*/ 128862 h 2589441"/>
              <a:gd name="connsiteX12" fmla="*/ 2052972 w 2909563"/>
              <a:gd name="connsiteY12" fmla="*/ 0 h 258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09563" h="2589441">
                <a:moveTo>
                  <a:pt x="2052972" y="0"/>
                </a:moveTo>
                <a:lnTo>
                  <a:pt x="856592" y="0"/>
                </a:lnTo>
                <a:cubicBezTo>
                  <a:pt x="764354" y="0"/>
                  <a:pt x="678898" y="48832"/>
                  <a:pt x="632779" y="128862"/>
                </a:cubicBezTo>
                <a:lnTo>
                  <a:pt x="34589" y="1165181"/>
                </a:lnTo>
                <a:cubicBezTo>
                  <a:pt x="-11530" y="1245211"/>
                  <a:pt x="-11530" y="1344231"/>
                  <a:pt x="34589" y="1424261"/>
                </a:cubicBezTo>
                <a:lnTo>
                  <a:pt x="632779" y="2460580"/>
                </a:lnTo>
                <a:cubicBezTo>
                  <a:pt x="678898" y="2540610"/>
                  <a:pt x="764354" y="2589442"/>
                  <a:pt x="856592" y="2589442"/>
                </a:cubicBezTo>
                <a:lnTo>
                  <a:pt x="2052972" y="2589442"/>
                </a:lnTo>
                <a:cubicBezTo>
                  <a:pt x="2145210" y="2589442"/>
                  <a:pt x="2230666" y="2540610"/>
                  <a:pt x="2276785" y="2460580"/>
                </a:cubicBezTo>
                <a:lnTo>
                  <a:pt x="2874975" y="1424261"/>
                </a:lnTo>
                <a:cubicBezTo>
                  <a:pt x="2921094" y="1344231"/>
                  <a:pt x="2921094" y="1245211"/>
                  <a:pt x="2874975" y="1165181"/>
                </a:cubicBezTo>
                <a:lnTo>
                  <a:pt x="2276785" y="128862"/>
                </a:lnTo>
                <a:cubicBezTo>
                  <a:pt x="2230666" y="48832"/>
                  <a:pt x="2145210" y="0"/>
                  <a:pt x="2052972" y="0"/>
                </a:cubicBezTo>
                <a:close/>
              </a:path>
            </a:pathLst>
          </a:custGeom>
          <a:solidFill>
            <a:schemeClr val="tx1"/>
          </a:solidFill>
          <a:ln w="13557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21" name="MUSIC">
            <a:hlinkClick r:id="" action="ppaction://media"/>
            <a:extLst>
              <a:ext uri="{FF2B5EF4-FFF2-40B4-BE49-F238E27FC236}">
                <a16:creationId xmlns:a16="http://schemas.microsoft.com/office/drawing/2014/main" id="{B679CE4D-D7DC-420B-A3B7-5B02FC952BE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3109.3125"/>
                  <p14:fade out="5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55135" y="-45070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06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accel="60000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1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0" presetClass="path" presetSubtype="0" accel="60000" decel="40000" fill="hold" grpId="0" nodeType="withEffect">
                                      <p:stCondLst>
                                        <p:cond delay="1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20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0" presetClass="path" presetSubtype="0" accel="60000" decel="40000" fill="hold" grpId="0" nodeType="withEffect">
                                      <p:stCondLst>
                                        <p:cond delay="3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28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0" presetClass="path" presetSubtype="0" accel="60000" decel="400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3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accel="60000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44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1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accel="60000" decel="40000" fill="hold" grpId="0" nodeType="withEffect">
                                      <p:stCondLst>
                                        <p:cond delay="1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5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accel="60000" decel="40000" fill="hold" grpId="0" nodeType="withEffect">
                                      <p:stCondLst>
                                        <p:cond delay="3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6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9" presetClass="entr" presetSubtype="0" decel="10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60000" decel="400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6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2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decel="10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7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20000" decel="60000" autoRev="1" fill="hold" grpId="3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3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4000" y="94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decel="10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ccel="20000" decel="60000" autoRev="1" fill="hold" grpId="3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3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4000" y="94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decel="10000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35" presetClass="path" presetSubtype="0" accel="70000" fill="hold" grpId="4" nodeType="withEffect" p14:presetBounceEnd="40000">
                                      <p:stCondLst>
                                        <p:cond delay="3000"/>
                                      </p:stCondLst>
                                      <p:childTnLst>
                                        <p:animMotion origin="layout" path="M 0 1.48148E-6 L -0.16289 1.48148E-6 " pathEditMode="relative" rAng="0" ptsTypes="AA" p14:bounceEnd="40000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accel="55000" fill="hold" grpId="4" nodeType="withEffect" p14:presetBounceEnd="40000">
                                      <p:stCondLst>
                                        <p:cond delay="3050"/>
                                      </p:stCondLst>
                                      <p:childTnLst>
                                        <p:animMotion origin="layout" path="M 0 0 L -0.16445 0 " pathEditMode="relative" rAng="0" ptsTypes="AA" p14:bounceEnd="40000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22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21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0" dur="6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1" presetClass="exit" presetSubtype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heel(1)">
                                          <p:cBhvr>
                                            <p:cTn id="10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21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6" dur="6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1" presetClass="exit" presetSubtype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Effect transition="out" filter="wheel(1)">
                                          <p:cBhvr>
                                            <p:cTn id="10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100000" fill="hold" grpId="0" nodeType="withEffect">
                                      <p:stCondLst>
                                        <p:cond delay="40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0" presetID="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9" decel="100000" fill="hold" grpId="0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decel="100000" fill="hold" grpId="2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7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8" presetClass="emph" presetSubtype="0" decel="100000" fill="hold" grpId="3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6" decel="10000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decel="100000" fill="hold" grpId="2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7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8" presetClass="emph" presetSubtype="0" decel="100000" fill="hold" grpId="3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1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2" presetID="1" presetClass="mediacall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43" dur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144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1"/>
                    </p:tgtEl>
                  </p:cMediaNode>
                </p:audio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24" grpId="0" animBg="1"/>
          <p:bldP spid="24" grpId="1" animBg="1"/>
          <p:bldP spid="24" grpId="2" animBg="1"/>
          <p:bldP spid="30" grpId="0"/>
          <p:bldP spid="31" grpId="0"/>
          <p:bldP spid="32" grpId="0" animBg="1"/>
          <p:bldP spid="33" grpId="0" animBg="1"/>
          <p:bldP spid="26" grpId="0" animBg="1"/>
          <p:bldP spid="26" grpId="1" animBg="1"/>
          <p:bldP spid="27" grpId="0" animBg="1"/>
          <p:bldP spid="27" grpId="1" animBg="1"/>
          <p:bldP spid="17" grpId="0" animBg="1"/>
          <p:bldP spid="17" grpId="1" animBg="1"/>
          <p:bldP spid="17" grpId="2" animBg="1"/>
          <p:bldP spid="17" grpId="3" animBg="1"/>
          <p:bldP spid="17" grpId="4" animBg="1"/>
          <p:bldP spid="23" grpId="0" animBg="1"/>
          <p:bldP spid="23" grpId="1" animBg="1"/>
          <p:bldP spid="23" grpId="2" animBg="1"/>
          <p:bldP spid="23" grpId="3" animBg="1"/>
          <p:bldP spid="23" grpId="4" animBg="1"/>
          <p:bldP spid="34" grpId="0" animBg="1"/>
          <p:bldP spid="34" grpId="1" animBg="1"/>
          <p:bldP spid="34" grpId="2" animBg="1"/>
          <p:bldP spid="34" grpId="3" animBg="1"/>
          <p:bldP spid="35" grpId="0" animBg="1"/>
          <p:bldP spid="35" grpId="1" animBg="1"/>
          <p:bldP spid="35" grpId="2" animBg="1"/>
          <p:bldP spid="35" grpId="3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0" presetClass="path" presetSubtype="0" accel="60000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12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9" presetClass="entr" presetSubtype="0" decel="100000" fill="hold" grpId="1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0" presetClass="path" presetSubtype="0" accel="60000" decel="40000" fill="hold" grpId="0" nodeType="withEffect">
                                      <p:stCondLst>
                                        <p:cond delay="1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20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0" presetClass="path" presetSubtype="0" accel="60000" decel="40000" fill="hold" grpId="0" nodeType="withEffect">
                                      <p:stCondLst>
                                        <p:cond delay="3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28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0" presetClass="path" presetSubtype="0" accel="60000" decel="400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1.66667E-6 -4.44444E-6 C 0.15078 -0.14861 0.30156 -0.29722 0.29987 -0.39976 C 0.29831 -0.50231 0.14427 -0.55879 -0.00964 -0.61504 " pathEditMode="relative" rAng="0" ptsTypes="AAA">
                                          <p:cBhvr>
                                            <p:cTn id="3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4505" y="-3076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49" presetClass="entr" presetSubtype="0" decel="10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0" presetClass="path" presetSubtype="0" accel="60000" de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44" dur="2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1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0" presetClass="path" presetSubtype="0" accel="60000" decel="40000" fill="hold" grpId="0" nodeType="withEffect">
                                      <p:stCondLst>
                                        <p:cond delay="1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52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0" presetClass="path" presetSubtype="0" accel="60000" decel="40000" fill="hold" grpId="0" nodeType="withEffect">
                                      <p:stCondLst>
                                        <p:cond delay="3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60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1" presetID="49" presetClass="entr" presetSubtype="0" decel="10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60000" decel="40000" fill="hold" grpId="0" nodeType="withEffect">
                                      <p:stCondLst>
                                        <p:cond delay="50"/>
                                      </p:stCondLst>
                                      <p:childTnLst>
                                        <p:animMotion origin="layout" path="M -0.01797 3.7037E-7 C -0.14675 0.13773 -0.27552 0.27546 -0.27396 0.3706 C -0.27266 0.46574 -0.14115 0.51806 -0.00964 0.57037 " pathEditMode="relative" rAng="0" ptsTypes="AAA">
                                          <p:cBhvr>
                                            <p:cTn id="6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383" y="2851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2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73" dur="1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4" presetID="6" presetClass="emph" presetSubtype="0" decel="10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75" dur="75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20000" decel="60000" autoRev="1" fill="hold" grpId="3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3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94000" y="94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decel="100000" fill="hold" grpId="2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7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ccel="20000" decel="60000" autoRev="1" fill="hold" grpId="3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3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94000" y="94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1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decel="100000" fill="hold" grpId="2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35" presetClass="path" presetSubtype="0" accel="70000" fill="hold" grpId="4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Motion origin="layout" path="M 0 1.48148E-6 L -0.16289 1.48148E-6 " pathEditMode="relative" rAng="0" ptsTypes="AA">
                                          <p:cBhvr>
                                            <p:cTn id="9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5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accel="55000" fill="hold" grpId="4" nodeType="withEffect">
                                      <p:stCondLst>
                                        <p:cond delay="3050"/>
                                      </p:stCondLst>
                                      <p:childTnLst>
                                        <p:animMotion origin="layout" path="M 0 0 L -0.16445 0 " pathEditMode="relative" rAng="0" ptsTypes="AA">
                                          <p:cBhvr>
                                            <p:cTn id="9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229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21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0" dur="6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1" presetClass="exit" presetSubtype="1" fill="hold" grpId="1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animEffect transition="out" filter="wheel(1)">
                                          <p:cBhvr>
                                            <p:cTn id="10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4" presetID="21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6" dur="6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1" presetClass="exit" presetSubtype="1" fill="hold" grpId="1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animEffect transition="out" filter="wheel(1)">
                                          <p:cBhvr>
                                            <p:cTn id="10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8" decel="10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decel="100000" fill="hold" grpId="0" nodeType="withEffect">
                                      <p:stCondLst>
                                        <p:cond delay="400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0" presetID="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9" decel="100000" fill="hold" grpId="0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decel="100000" fill="hold" grpId="2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7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8" presetClass="emph" presetSubtype="0" decel="100000" fill="hold" grpId="3" nodeType="withEffect">
                                      <p:stCondLst>
                                        <p:cond delay="51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1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6" decel="100000" fill="hold" grpId="0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7" dur="1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000" y="1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decel="100000" fill="hold" grpId="2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7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9999000" y="9999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8" presetClass="emph" presetSubtype="0" decel="100000" fill="hold" grpId="3" nodeType="withEffect">
                                      <p:stCondLst>
                                        <p:cond delay="525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1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42" presetID="1" presetClass="mediacall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143" dur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100000" numSld="999">
                    <p:cTn id="144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1"/>
                    </p:tgtEl>
                  </p:cMediaNode>
                </p:audio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24" grpId="0" animBg="1"/>
          <p:bldP spid="24" grpId="1" animBg="1"/>
          <p:bldP spid="24" grpId="2" animBg="1"/>
          <p:bldP spid="30" grpId="0"/>
          <p:bldP spid="31" grpId="0"/>
          <p:bldP spid="32" grpId="0" animBg="1"/>
          <p:bldP spid="33" grpId="0" animBg="1"/>
          <p:bldP spid="26" grpId="0" animBg="1"/>
          <p:bldP spid="26" grpId="1" animBg="1"/>
          <p:bldP spid="27" grpId="0" animBg="1"/>
          <p:bldP spid="27" grpId="1" animBg="1"/>
          <p:bldP spid="17" grpId="0" animBg="1"/>
          <p:bldP spid="17" grpId="1" animBg="1"/>
          <p:bldP spid="17" grpId="2" animBg="1"/>
          <p:bldP spid="17" grpId="3" animBg="1"/>
          <p:bldP spid="17" grpId="4" animBg="1"/>
          <p:bldP spid="23" grpId="0" animBg="1"/>
          <p:bldP spid="23" grpId="1" animBg="1"/>
          <p:bldP spid="23" grpId="2" animBg="1"/>
          <p:bldP spid="23" grpId="3" animBg="1"/>
          <p:bldP spid="23" grpId="4" animBg="1"/>
          <p:bldP spid="34" grpId="0" animBg="1"/>
          <p:bldP spid="34" grpId="1" animBg="1"/>
          <p:bldP spid="34" grpId="2" animBg="1"/>
          <p:bldP spid="34" grpId="3" animBg="1"/>
          <p:bldP spid="35" grpId="0" animBg="1"/>
          <p:bldP spid="35" grpId="1" animBg="1"/>
          <p:bldP spid="35" grpId="2" animBg="1"/>
          <p:bldP spid="35" grpId="3" animBg="1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</Words>
  <Application>Microsoft Office PowerPoint</Application>
  <PresentationFormat>Widescreen</PresentationFormat>
  <Paragraphs>2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Abril Fatface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14</cp:revision>
  <dcterms:created xsi:type="dcterms:W3CDTF">2021-04-13T06:47:22Z</dcterms:created>
  <dcterms:modified xsi:type="dcterms:W3CDTF">2021-04-13T08:39:22Z</dcterms:modified>
</cp:coreProperties>
</file>