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9"/>
  </p:notesMasterIdLst>
  <p:sldIdLst>
    <p:sldId id="256" r:id="rId2"/>
    <p:sldId id="257" r:id="rId3"/>
    <p:sldId id="261" r:id="rId4"/>
    <p:sldId id="262" r:id="rId5"/>
    <p:sldId id="263" r:id="rId6"/>
    <p:sldId id="264" r:id="rId7"/>
    <p:sldId id="265" r:id="rId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6C1A00"/>
    <a:srgbClr val="C79E37"/>
    <a:srgbClr val="202E54"/>
    <a:srgbClr val="FF2549"/>
    <a:srgbClr val="1D3A00"/>
    <a:srgbClr val="007033"/>
    <a:srgbClr val="5EEC3C"/>
    <a:srgbClr val="990099"/>
    <a:srgbClr val="CC0099"/>
    <a:srgbClr val="FE920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103" autoAdjust="0"/>
    <p:restoredTop sz="94660"/>
  </p:normalViewPr>
  <p:slideViewPr>
    <p:cSldViewPr>
      <p:cViewPr>
        <p:scale>
          <a:sx n="129" d="100"/>
          <a:sy n="129" d="100"/>
        </p:scale>
        <p:origin x="348" y="1572"/>
      </p:cViewPr>
      <p:guideLst>
        <p:guide orient="horz" pos="162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D18E60-4300-4729-A0D7-6AB984C3922D}" type="datetimeFigureOut">
              <a:rPr lang="en-US" smtClean="0"/>
              <a:pPr/>
              <a:t>9/7/2018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533E96-F078-4B3D-A8F4-F1AF21EBC357}" type="slidenum">
              <a:rPr lang="en-US" smtClean="0"/>
              <a:pPr/>
              <a:t>‹#›</a:t>
            </a:fld>
            <a:endParaRPr lang="en-US"/>
          </a:p>
        </p:txBody>
      </p:sp>
    </p:spTree>
    <p:extLst>
      <p:ext uri="{BB962C8B-B14F-4D97-AF65-F5344CB8AC3E}">
        <p14:creationId xmlns:p14="http://schemas.microsoft.com/office/powerpoint/2010/main" xmlns="" val="28443001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48965" y="3182570"/>
            <a:ext cx="8246070" cy="932526"/>
          </a:xfrm>
          <a:noFill/>
          <a:effectLst>
            <a:outerShdw blurRad="50800" dist="38100" dir="2700000" algn="tl" rotWithShape="0">
              <a:prstClr val="black">
                <a:alpha val="40000"/>
              </a:prstClr>
            </a:outerShdw>
          </a:effectLst>
        </p:spPr>
        <p:txBody>
          <a:bodyPr>
            <a:normAutofit/>
          </a:bodyPr>
          <a:lstStyle>
            <a:lvl1pPr algn="ctr">
              <a:defRPr sz="3600">
                <a:solidFill>
                  <a:schemeClr val="bg1"/>
                </a:solidFill>
              </a:defRPr>
            </a:lvl1pPr>
          </a:lstStyle>
          <a:p>
            <a:r>
              <a:rPr lang="en-US" dirty="0"/>
              <a:t>Click to edit </a:t>
            </a:r>
            <a:r>
              <a:rPr lang="en-US" dirty="0" smtClean="0"/>
              <a:t>Master </a:t>
            </a:r>
            <a:r>
              <a:rPr lang="en-US" dirty="0"/>
              <a:t>title style</a:t>
            </a:r>
          </a:p>
        </p:txBody>
      </p:sp>
      <p:sp>
        <p:nvSpPr>
          <p:cNvPr id="3" name="Subtitle 2"/>
          <p:cNvSpPr>
            <a:spLocks noGrp="1"/>
          </p:cNvSpPr>
          <p:nvPr>
            <p:ph type="subTitle" idx="1"/>
          </p:nvPr>
        </p:nvSpPr>
        <p:spPr>
          <a:xfrm>
            <a:off x="448965" y="4098800"/>
            <a:ext cx="8231372" cy="610820"/>
          </a:xfrm>
        </p:spPr>
        <p:txBody>
          <a:bodyPr>
            <a:normAutofit/>
          </a:bodyPr>
          <a:lstStyle>
            <a:lvl1pPr marL="0" indent="0" algn="ctr">
              <a:buNone/>
              <a:defRPr sz="2800" b="0" i="0">
                <a:solidFill>
                  <a:srgbClr val="00B0F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a:t>
            </a:r>
            <a:r>
              <a:rPr lang="en-US" dirty="0" smtClean="0"/>
              <a:t>Master </a:t>
            </a:r>
            <a:r>
              <a:rPr lang="en-US" dirty="0"/>
              <a:t>subtitle style</a:t>
            </a:r>
          </a:p>
        </p:txBody>
      </p:sp>
      <p:sp>
        <p:nvSpPr>
          <p:cNvPr id="4" name="Date Placeholder 3"/>
          <p:cNvSpPr>
            <a:spLocks noGrp="1"/>
          </p:cNvSpPr>
          <p:nvPr>
            <p:ph type="dt" sz="half" idx="10"/>
          </p:nvPr>
        </p:nvSpPr>
        <p:spPr/>
        <p:txBody>
          <a:bodyPr/>
          <a:lstStyle/>
          <a:p>
            <a:fld id="{53074F12-AA26-4AC8-9962-C36BB8F32554}" type="datetimeFigureOut">
              <a:rPr lang="en-US" smtClean="0"/>
              <a:pPr/>
              <a:t>9/7/2018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9/7/2018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9/7/2018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9/7/2018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pic>
        <p:nvPicPr>
          <p:cNvPr id="7" name="Picture 6" descr="E:\websites\free-power-point-templates\2012\logos.png">
            <a:extLst>
              <a:ext uri="{FF2B5EF4-FFF2-40B4-BE49-F238E27FC236}">
                <a16:creationId xmlns="" xmlns:a16="http://schemas.microsoft.com/office/drawing/2014/main" id="{08B89D22-1D6E-450B-881F-4D2A4C527F72}"/>
              </a:ext>
            </a:extLst>
          </p:cNvPr>
          <p:cNvPicPr>
            <a:picLocks noChangeAspect="1" noChangeArrowheads="1"/>
          </p:cNvPicPr>
          <p:nvPr userDrawn="1"/>
        </p:nvPicPr>
        <p:blipFill>
          <a:blip r:embed="rId2">
            <a:extLst>
              <a:ext uri="{28A0092B-C50C-407E-A947-70E740481C1C}">
                <a14:useLocalDpi xmlns:a14="http://schemas.microsoft.com/office/drawing/2010/main" xmlns="" val="0"/>
              </a:ext>
            </a:extLst>
          </a:blip>
          <a:stretch>
            <a:fillRect/>
          </a:stretch>
        </p:blipFill>
        <p:spPr bwMode="auto">
          <a:xfrm>
            <a:off x="3808475" y="2326213"/>
            <a:ext cx="1463784" cy="526961"/>
          </a:xfrm>
          <a:prstGeom prst="rect">
            <a:avLst/>
          </a:prstGeom>
          <a:noFill/>
          <a:ln>
            <a:no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1044700"/>
            <a:ext cx="8246070" cy="763526"/>
          </a:xfrm>
        </p:spPr>
        <p:txBody>
          <a:bodyPr>
            <a:normAutofit/>
          </a:bodyPr>
          <a:lstStyle>
            <a:lvl1pPr algn="ctr">
              <a:defRPr sz="3600" baseline="0">
                <a:solidFill>
                  <a:srgbClr val="00B0F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448966" y="1808225"/>
            <a:ext cx="8246070" cy="3054098"/>
          </a:xfrm>
        </p:spPr>
        <p:txBody>
          <a:bodyPr/>
          <a:lstStyle>
            <a:lvl1pPr algn="ctr">
              <a:defRPr sz="2800">
                <a:solidFill>
                  <a:schemeClr val="bg1"/>
                </a:solidFill>
              </a:defRPr>
            </a:lvl1pPr>
            <a:lvl2pPr algn="ctr">
              <a:defRPr>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9/7/2018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28720" y="433880"/>
            <a:ext cx="6413609" cy="725349"/>
          </a:xfrm>
        </p:spPr>
        <p:txBody>
          <a:bodyPr>
            <a:normAutofit/>
          </a:bodyPr>
          <a:lstStyle>
            <a:lvl1pPr algn="l">
              <a:defRPr sz="3600">
                <a:solidFill>
                  <a:srgbClr val="00B0F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2128720" y="1197405"/>
            <a:ext cx="6413609" cy="3511061"/>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9/7/2018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9/7/2018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074F12-AA26-4AC8-9962-C36BB8F32554}" type="datetimeFigureOut">
              <a:rPr lang="en-US" smtClean="0"/>
              <a:pPr/>
              <a:t>9/7/2018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25317" y="1044700"/>
            <a:ext cx="8093365" cy="763525"/>
          </a:xfrm>
        </p:spPr>
        <p:txBody>
          <a:bodyPr>
            <a:normAutofit/>
          </a:bodyPr>
          <a:lstStyle>
            <a:lvl1pPr algn="ctr">
              <a:defRPr sz="3600" baseline="0">
                <a:solidFill>
                  <a:srgbClr val="00B0F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Text Placeholder 2"/>
          <p:cNvSpPr>
            <a:spLocks noGrp="1"/>
          </p:cNvSpPr>
          <p:nvPr>
            <p:ph type="body" idx="1"/>
          </p:nvPr>
        </p:nvSpPr>
        <p:spPr>
          <a:xfrm>
            <a:off x="536879" y="1808224"/>
            <a:ext cx="4040188" cy="479822"/>
          </a:xfrm>
        </p:spPr>
        <p:txBody>
          <a:bodyPr anchor="b"/>
          <a:lstStyle>
            <a:lvl1pPr marL="0" indent="0" algn="ctr">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36879" y="2280621"/>
            <a:ext cx="4040188" cy="2276294"/>
          </a:xfrm>
        </p:spPr>
        <p:txBody>
          <a:bodyPr/>
          <a:lstStyle>
            <a:lvl1pPr algn="ctr">
              <a:defRPr sz="2400">
                <a:solidFill>
                  <a:schemeClr val="bg1"/>
                </a:solidFill>
              </a:defRPr>
            </a:lvl1pPr>
            <a:lvl2pPr algn="ctr">
              <a:defRPr sz="2000">
                <a:solidFill>
                  <a:schemeClr val="bg1"/>
                </a:solidFill>
              </a:defRPr>
            </a:lvl2pPr>
            <a:lvl3pPr algn="ctr">
              <a:defRPr sz="1800">
                <a:solidFill>
                  <a:schemeClr val="bg1"/>
                </a:solidFill>
              </a:defRPr>
            </a:lvl3pPr>
            <a:lvl4pPr algn="ctr">
              <a:defRPr sz="1600">
                <a:solidFill>
                  <a:schemeClr val="bg1"/>
                </a:solidFill>
              </a:defRPr>
            </a:lvl4pPr>
            <a:lvl5pPr algn="ctr">
              <a:defRPr sz="1600">
                <a:solidFill>
                  <a:schemeClr val="bg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572000" y="1808224"/>
            <a:ext cx="4041775" cy="479822"/>
          </a:xfrm>
        </p:spPr>
        <p:txBody>
          <a:bodyPr anchor="b"/>
          <a:lstStyle>
            <a:lvl1pPr marL="0" indent="0" algn="ctr">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572000" y="2280621"/>
            <a:ext cx="4041775" cy="2276294"/>
          </a:xfrm>
        </p:spPr>
        <p:txBody>
          <a:bodyPr/>
          <a:lstStyle>
            <a:lvl1pPr algn="ctr">
              <a:defRPr sz="2400">
                <a:solidFill>
                  <a:schemeClr val="bg1"/>
                </a:solidFill>
              </a:defRPr>
            </a:lvl1pPr>
            <a:lvl2pPr algn="ctr">
              <a:defRPr sz="2000">
                <a:solidFill>
                  <a:schemeClr val="bg1"/>
                </a:solidFill>
              </a:defRPr>
            </a:lvl2pPr>
            <a:lvl3pPr algn="ctr">
              <a:defRPr sz="1800">
                <a:solidFill>
                  <a:schemeClr val="bg1"/>
                </a:solidFill>
              </a:defRPr>
            </a:lvl3pPr>
            <a:lvl4pPr algn="ctr">
              <a:defRPr sz="1600">
                <a:solidFill>
                  <a:schemeClr val="bg1"/>
                </a:solidFill>
              </a:defRPr>
            </a:lvl4pPr>
            <a:lvl5pPr algn="ctr">
              <a:defRPr sz="1600">
                <a:solidFill>
                  <a:schemeClr val="bg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3074F12-AA26-4AC8-9962-C36BB8F32554}" type="datetimeFigureOut">
              <a:rPr lang="en-US" smtClean="0"/>
              <a:pPr/>
              <a:t>9/7/2018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074F12-AA26-4AC8-9962-C36BB8F32554}" type="datetimeFigureOut">
              <a:rPr lang="en-US" smtClean="0"/>
              <a:pPr/>
              <a:t>9/7/2018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9/7/2018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9/7/2018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9/7/2018</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
        <p:nvSpPr>
          <p:cNvPr id="7" name="TextBox 6">
            <a:extLst>
              <a:ext uri="{FF2B5EF4-FFF2-40B4-BE49-F238E27FC236}">
                <a16:creationId xmlns="" xmlns:a16="http://schemas.microsoft.com/office/drawing/2014/main" id="{11E867DF-3DCA-4725-94F0-F2B6BD747A82}"/>
              </a:ext>
            </a:extLst>
          </p:cNvPr>
          <p:cNvSpPr txBox="1"/>
          <p:nvPr userDrawn="1"/>
        </p:nvSpPr>
        <p:spPr>
          <a:xfrm>
            <a:off x="-9150" y="5213747"/>
            <a:ext cx="8389625" cy="523220"/>
          </a:xfrm>
          <a:prstGeom prst="rect">
            <a:avLst/>
          </a:prstGeom>
          <a:noFill/>
        </p:spPr>
        <p:txBody>
          <a:bodyPr wrap="square" rtlCol="0">
            <a:spAutoFit/>
          </a:bodyPr>
          <a:lstStyle/>
          <a:p>
            <a:r>
              <a:rPr lang="en-US" sz="1400" dirty="0">
                <a:solidFill>
                  <a:schemeClr val="bg1">
                    <a:lumMod val="65000"/>
                  </a:schemeClr>
                </a:solidFill>
              </a:rPr>
              <a:t>This presentation uses a free template provided by FPPT.com</a:t>
            </a:r>
          </a:p>
          <a:p>
            <a:r>
              <a:rPr lang="en-US" sz="1400" dirty="0">
                <a:solidFill>
                  <a:schemeClr val="bg1">
                    <a:lumMod val="65000"/>
                  </a:schemeClr>
                </a:solidFill>
              </a:rPr>
              <a:t>www.free-power-point-templates.com</a:t>
            </a:r>
          </a:p>
        </p:txBody>
      </p:sp>
    </p:spTree>
    <p:extLst>
      <p:ext uri="{BB962C8B-B14F-4D97-AF65-F5344CB8AC3E}">
        <p14:creationId xmlns:p14="http://schemas.microsoft.com/office/powerpoint/2010/main" xmlns=""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spyshoponline.in/gps-trackers.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333750"/>
            <a:ext cx="8246070" cy="932526"/>
          </a:xfrm>
        </p:spPr>
        <p:txBody>
          <a:bodyPr>
            <a:normAutofit/>
          </a:bodyPr>
          <a:lstStyle/>
          <a:p>
            <a:r>
              <a:rPr lang="en-US" dirty="0" smtClean="0"/>
              <a:t>GPS Tracker</a:t>
            </a:r>
            <a:endParaRPr lang="en-US" dirty="0"/>
          </a:p>
        </p:txBody>
      </p:sp>
      <p:sp>
        <p:nvSpPr>
          <p:cNvPr id="3" name="Subtitle 2"/>
          <p:cNvSpPr>
            <a:spLocks noGrp="1"/>
          </p:cNvSpPr>
          <p:nvPr>
            <p:ph type="subTitle" idx="1"/>
          </p:nvPr>
        </p:nvSpPr>
        <p:spPr>
          <a:xfrm>
            <a:off x="0" y="4095750"/>
            <a:ext cx="8231372" cy="1047750"/>
          </a:xfrm>
        </p:spPr>
        <p:txBody>
          <a:bodyPr>
            <a:normAutofit fontScale="77500" lnSpcReduction="20000"/>
          </a:bodyPr>
          <a:lstStyle/>
          <a:p>
            <a:r>
              <a:rPr lang="en-US" dirty="0" smtClean="0"/>
              <a:t>SPY SHOP ONLINE</a:t>
            </a:r>
          </a:p>
          <a:p>
            <a:r>
              <a:rPr lang="en-US" dirty="0" smtClean="0"/>
              <a:t>Presentation by-</a:t>
            </a:r>
            <a:r>
              <a:rPr lang="en-US" dirty="0" err="1" smtClean="0"/>
              <a:t>Vikash</a:t>
            </a:r>
            <a:r>
              <a:rPr lang="en-US" dirty="0" smtClean="0"/>
              <a:t> </a:t>
            </a:r>
            <a:r>
              <a:rPr lang="en-US" dirty="0" err="1" smtClean="0"/>
              <a:t>kumar</a:t>
            </a:r>
            <a:endParaRPr lang="en-US" dirty="0" smtClean="0"/>
          </a:p>
          <a:p>
            <a:r>
              <a:rPr lang="en-US" dirty="0" smtClean="0"/>
              <a:t>(Digital marketing </a:t>
            </a:r>
            <a:r>
              <a:rPr lang="en-US" smtClean="0"/>
              <a:t>manger)</a:t>
            </a:r>
            <a:r>
              <a:rPr lang="en-US" smtClean="0"/>
              <a:t> 9999332499</a:t>
            </a:r>
            <a:endParaRPr lang="en-US" dirty="0" smtClean="0"/>
          </a:p>
          <a:p>
            <a:endParaRPr lang="en-US" dirty="0"/>
          </a:p>
        </p:txBody>
      </p:sp>
    </p:spTree>
    <p:extLst>
      <p:ext uri="{BB962C8B-B14F-4D97-AF65-F5344CB8AC3E}">
        <p14:creationId xmlns:p14="http://schemas.microsoft.com/office/powerpoint/2010/main" xmlns="" val="363920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GPS Tracker</a:t>
            </a:r>
            <a:endParaRPr lang="en-US" dirty="0"/>
          </a:p>
        </p:txBody>
      </p:sp>
      <p:sp>
        <p:nvSpPr>
          <p:cNvPr id="3" name="Content Placeholder 2"/>
          <p:cNvSpPr>
            <a:spLocks noGrp="1"/>
          </p:cNvSpPr>
          <p:nvPr>
            <p:ph idx="1"/>
          </p:nvPr>
        </p:nvSpPr>
        <p:spPr/>
        <p:txBody>
          <a:bodyPr/>
          <a:lstStyle/>
          <a:p>
            <a:r>
              <a:rPr lang="en-US" dirty="0" smtClean="0"/>
              <a:t>What is GPS Tracker</a:t>
            </a:r>
            <a:endParaRPr lang="en-US" dirty="0"/>
          </a:p>
          <a:p>
            <a:r>
              <a:rPr lang="en-US" dirty="0" smtClean="0"/>
              <a:t>Uses of GPS Tracker</a:t>
            </a:r>
            <a:endParaRPr lang="en-US" dirty="0"/>
          </a:p>
          <a:p>
            <a:r>
              <a:rPr lang="en-US" dirty="0" smtClean="0"/>
              <a:t>Types of GPS Tracker</a:t>
            </a:r>
          </a:p>
          <a:p>
            <a:r>
              <a:rPr lang="en-US" dirty="0" smtClean="0"/>
              <a:t>Scope Of GPS Tracker</a:t>
            </a:r>
            <a:endParaRPr lang="en-US" dirty="0"/>
          </a:p>
          <a:p>
            <a:endParaRPr lang="en-US" dirty="0"/>
          </a:p>
          <a:p>
            <a:endParaRPr lang="en-US" dirty="0"/>
          </a:p>
          <a:p>
            <a:endParaRPr lang="en-US" dirty="0"/>
          </a:p>
        </p:txBody>
      </p:sp>
    </p:spTree>
    <p:extLst>
      <p:ext uri="{BB962C8B-B14F-4D97-AF65-F5344CB8AC3E}">
        <p14:creationId xmlns:p14="http://schemas.microsoft.com/office/powerpoint/2010/main" xmlns="" val="4103309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GPS Tracker</a:t>
            </a:r>
            <a:endParaRPr lang="en-US" dirty="0"/>
          </a:p>
        </p:txBody>
      </p:sp>
      <p:sp>
        <p:nvSpPr>
          <p:cNvPr id="3" name="Content Placeholder 2"/>
          <p:cNvSpPr>
            <a:spLocks noGrp="1"/>
          </p:cNvSpPr>
          <p:nvPr>
            <p:ph idx="1"/>
          </p:nvPr>
        </p:nvSpPr>
        <p:spPr>
          <a:xfrm>
            <a:off x="304800" y="1733550"/>
            <a:ext cx="8695034" cy="2973325"/>
          </a:xfrm>
        </p:spPr>
        <p:txBody>
          <a:bodyPr>
            <a:normAutofit/>
          </a:bodyPr>
          <a:lstStyle/>
          <a:p>
            <a:pPr>
              <a:buNone/>
            </a:pPr>
            <a:r>
              <a:rPr lang="en-US" sz="2000" dirty="0" smtClean="0"/>
              <a:t>GPS tracking is the surveillance of location through use of the </a:t>
            </a:r>
            <a:r>
              <a:rPr lang="en-US" sz="2000" dirty="0" err="1" smtClean="0"/>
              <a:t>the</a:t>
            </a:r>
            <a:r>
              <a:rPr lang="en-US" sz="2000" dirty="0" smtClean="0"/>
              <a:t> Global</a:t>
            </a:r>
          </a:p>
          <a:p>
            <a:pPr>
              <a:buNone/>
            </a:pPr>
            <a:r>
              <a:rPr lang="en-US" sz="2000" dirty="0" smtClean="0"/>
              <a:t>Positioning system to track the location of an entity or object remotely.</a:t>
            </a:r>
          </a:p>
          <a:p>
            <a:pPr>
              <a:buNone/>
            </a:pPr>
            <a:r>
              <a:rPr lang="en-US" sz="2000" dirty="0" smtClean="0"/>
              <a:t>The technology can pinpoint </a:t>
            </a:r>
            <a:r>
              <a:rPr lang="en-US" sz="2000" dirty="0" err="1" smtClean="0"/>
              <a:t>longitude,latitude,ground</a:t>
            </a:r>
            <a:r>
              <a:rPr lang="en-US" sz="2000" dirty="0" smtClean="0"/>
              <a:t>, speed, and course</a:t>
            </a:r>
          </a:p>
          <a:p>
            <a:pPr>
              <a:buNone/>
            </a:pPr>
            <a:r>
              <a:rPr lang="en-US" sz="2000" dirty="0" smtClean="0"/>
              <a:t>Direction of the target.GPS tracking is in valuable for </a:t>
            </a:r>
            <a:r>
              <a:rPr lang="en-US" sz="2000" dirty="0" err="1" smtClean="0"/>
              <a:t>Police,fire</a:t>
            </a:r>
            <a:r>
              <a:rPr lang="en-US" sz="2000" dirty="0" smtClean="0"/>
              <a:t>-fighters,</a:t>
            </a:r>
          </a:p>
          <a:p>
            <a:pPr>
              <a:buNone/>
            </a:pPr>
            <a:r>
              <a:rPr lang="en-US" sz="2000" dirty="0" smtClean="0"/>
              <a:t>Military personnel and large courier businesses</a:t>
            </a:r>
            <a:r>
              <a:rPr lang="en-US" sz="1800" dirty="0" smtClean="0"/>
              <a:t>. </a:t>
            </a:r>
          </a:p>
          <a:p>
            <a:pPr>
              <a:buNone/>
            </a:pPr>
            <a:endParaRPr lang="en-US" sz="1800" dirty="0"/>
          </a:p>
        </p:txBody>
      </p:sp>
      <p:pic>
        <p:nvPicPr>
          <p:cNvPr id="4" name="Picture 3" descr="GPS.jpg"/>
          <p:cNvPicPr>
            <a:picLocks noChangeAspect="1"/>
          </p:cNvPicPr>
          <p:nvPr/>
        </p:nvPicPr>
        <p:blipFill>
          <a:blip r:embed="rId2"/>
          <a:stretch>
            <a:fillRect/>
          </a:stretch>
        </p:blipFill>
        <p:spPr>
          <a:xfrm>
            <a:off x="7467600" y="3219450"/>
            <a:ext cx="1676400" cy="192405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47750"/>
            <a:ext cx="8246070" cy="763526"/>
          </a:xfrm>
        </p:spPr>
        <p:txBody>
          <a:bodyPr/>
          <a:lstStyle/>
          <a:p>
            <a:r>
              <a:rPr lang="en-US" dirty="0" smtClean="0"/>
              <a:t>Uses of GPS Tracker</a:t>
            </a:r>
            <a:endParaRPr lang="en-US" dirty="0"/>
          </a:p>
        </p:txBody>
      </p:sp>
      <p:sp>
        <p:nvSpPr>
          <p:cNvPr id="3" name="Content Placeholder 2"/>
          <p:cNvSpPr>
            <a:spLocks noGrp="1"/>
          </p:cNvSpPr>
          <p:nvPr>
            <p:ph idx="1"/>
          </p:nvPr>
        </p:nvSpPr>
        <p:spPr>
          <a:xfrm>
            <a:off x="0" y="1809750"/>
            <a:ext cx="8246070" cy="3054098"/>
          </a:xfrm>
        </p:spPr>
        <p:txBody>
          <a:bodyPr>
            <a:normAutofit/>
          </a:bodyPr>
          <a:lstStyle/>
          <a:p>
            <a:pPr algn="l"/>
            <a:r>
              <a:rPr lang="en-US" sz="2400" dirty="0" smtClean="0"/>
              <a:t>Global positioning system applications generally fall into 5 major categories:-</a:t>
            </a:r>
          </a:p>
          <a:p>
            <a:pPr algn="l"/>
            <a:endParaRPr lang="en-US" sz="2000" dirty="0" smtClean="0"/>
          </a:p>
          <a:p>
            <a:pPr algn="l"/>
            <a:r>
              <a:rPr lang="en-US" sz="2000" dirty="0" smtClean="0"/>
              <a:t>1. Location - determining a position </a:t>
            </a:r>
            <a:br>
              <a:rPr lang="en-US" sz="2000" dirty="0" smtClean="0"/>
            </a:br>
            <a:r>
              <a:rPr lang="en-US" sz="2000" dirty="0" smtClean="0"/>
              <a:t>2. Navigation - getting from one location to another </a:t>
            </a:r>
            <a:br>
              <a:rPr lang="en-US" sz="2000" dirty="0" smtClean="0"/>
            </a:br>
            <a:r>
              <a:rPr lang="en-US" sz="2000" dirty="0" smtClean="0"/>
              <a:t>3. Tracking - monitoring object or personal movement </a:t>
            </a:r>
            <a:br>
              <a:rPr lang="en-US" sz="2000" dirty="0" smtClean="0"/>
            </a:br>
            <a:r>
              <a:rPr lang="en-US" sz="2000" dirty="0" smtClean="0"/>
              <a:t>4. Mapping - creating maps of the world </a:t>
            </a:r>
            <a:br>
              <a:rPr lang="en-US" sz="2000" dirty="0" smtClean="0"/>
            </a:br>
            <a:r>
              <a:rPr lang="en-US" sz="2000" dirty="0" smtClean="0"/>
              <a:t>5. Timing - bringing precise timing to the world</a:t>
            </a:r>
          </a:p>
          <a:p>
            <a:endParaRPr lang="en-US" sz="2000" dirty="0"/>
          </a:p>
        </p:txBody>
      </p:sp>
      <p:pic>
        <p:nvPicPr>
          <p:cNvPr id="4" name="Picture 3" descr="tracker.jpg"/>
          <p:cNvPicPr>
            <a:picLocks noChangeAspect="1"/>
          </p:cNvPicPr>
          <p:nvPr/>
        </p:nvPicPr>
        <p:blipFill>
          <a:blip r:embed="rId2"/>
          <a:stretch>
            <a:fillRect/>
          </a:stretch>
        </p:blipFill>
        <p:spPr>
          <a:xfrm>
            <a:off x="6949040" y="3085014"/>
            <a:ext cx="2194960" cy="2058486"/>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123950"/>
            <a:ext cx="8246070" cy="763526"/>
          </a:xfrm>
        </p:spPr>
        <p:txBody>
          <a:bodyPr/>
          <a:lstStyle/>
          <a:p>
            <a:r>
              <a:rPr lang="en-US" dirty="0" smtClean="0"/>
              <a:t>Type of GPS Tracker</a:t>
            </a:r>
            <a:endParaRPr lang="en-US" dirty="0"/>
          </a:p>
        </p:txBody>
      </p:sp>
      <p:sp>
        <p:nvSpPr>
          <p:cNvPr id="3" name="Content Placeholder 2"/>
          <p:cNvSpPr>
            <a:spLocks noGrp="1"/>
          </p:cNvSpPr>
          <p:nvPr>
            <p:ph idx="1"/>
          </p:nvPr>
        </p:nvSpPr>
        <p:spPr>
          <a:xfrm>
            <a:off x="448966" y="1808225"/>
            <a:ext cx="8695034" cy="3054098"/>
          </a:xfrm>
        </p:spPr>
        <p:txBody>
          <a:bodyPr/>
          <a:lstStyle/>
          <a:p>
            <a:pPr>
              <a:buNone/>
            </a:pPr>
            <a:r>
              <a:rPr lang="en-US" sz="1800" dirty="0" smtClean="0"/>
              <a:t>1-Car </a:t>
            </a:r>
            <a:r>
              <a:rPr lang="en-US" sz="1800" dirty="0" smtClean="0">
                <a:hlinkClick r:id="rId2"/>
              </a:rPr>
              <a:t>GPS Personal Tracker</a:t>
            </a:r>
            <a:endParaRPr lang="en-US" sz="1800" dirty="0" smtClean="0"/>
          </a:p>
          <a:p>
            <a:pPr>
              <a:buNone/>
            </a:pPr>
            <a:r>
              <a:rPr lang="en-US" sz="1800" dirty="0" smtClean="0"/>
              <a:t>       2-Mini GPS Tracker Quad Band </a:t>
            </a:r>
          </a:p>
          <a:p>
            <a:pPr>
              <a:buNone/>
            </a:pPr>
            <a:r>
              <a:rPr lang="en-US" sz="1800" dirty="0" smtClean="0"/>
              <a:t>                                            3-Car Rearview Mirror GPS Tracker with SOS Button</a:t>
            </a:r>
          </a:p>
          <a:p>
            <a:pPr>
              <a:buNone/>
            </a:pPr>
            <a:r>
              <a:rPr lang="en-US" sz="1800" dirty="0" smtClean="0"/>
              <a:t>                                           4-Wrist Watch GPS Tracker with  for Seniors &amp; Kids.</a:t>
            </a:r>
          </a:p>
          <a:p>
            <a:pPr>
              <a:buNone/>
            </a:pPr>
            <a:r>
              <a:rPr lang="en-US" sz="1800" dirty="0" smtClean="0"/>
              <a:t>                                                      5-Power Bank GPS Tracker 7-in-1 with Magnetic Sensor Sound Sensor &amp; Anti-Theft .</a:t>
            </a:r>
          </a:p>
          <a:p>
            <a:pPr>
              <a:buNone/>
            </a:pPr>
            <a:endParaRPr lang="en-US" sz="1800" dirty="0" smtClean="0"/>
          </a:p>
          <a:p>
            <a:pPr>
              <a:buNone/>
            </a:pPr>
            <a:endParaRPr lang="en-US" sz="1800" dirty="0" smtClean="0"/>
          </a:p>
          <a:p>
            <a:pPr>
              <a:buNone/>
            </a:pPr>
            <a:endParaRPr lang="en-US" dirty="0" smtClean="0"/>
          </a:p>
          <a:p>
            <a:pPr>
              <a:buNone/>
            </a:pPr>
            <a:endParaRPr lang="en-US" dirty="0" smtClean="0"/>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Spy Shop Online</a:t>
            </a:r>
            <a:endParaRPr lang="en-US" dirty="0"/>
          </a:p>
        </p:txBody>
      </p:sp>
      <p:sp>
        <p:nvSpPr>
          <p:cNvPr id="3" name="Content Placeholder 2"/>
          <p:cNvSpPr>
            <a:spLocks noGrp="1"/>
          </p:cNvSpPr>
          <p:nvPr>
            <p:ph idx="1"/>
          </p:nvPr>
        </p:nvSpPr>
        <p:spPr>
          <a:xfrm>
            <a:off x="448966" y="1808225"/>
            <a:ext cx="8618834" cy="3054098"/>
          </a:xfrm>
        </p:spPr>
        <p:txBody>
          <a:bodyPr>
            <a:normAutofit lnSpcReduction="10000"/>
          </a:bodyPr>
          <a:lstStyle/>
          <a:p>
            <a:r>
              <a:rPr lang="en-US" dirty="0" smtClean="0"/>
              <a:t>Spy shop online is a leading company of Spy Products in India. We are manufacturer, supplier, trader, dealer and wholesaler of many types of </a:t>
            </a:r>
            <a:r>
              <a:rPr lang="en-US" b="1" dirty="0" smtClean="0"/>
              <a:t>Spy Software </a:t>
            </a:r>
            <a:r>
              <a:rPr lang="en-US" dirty="0" smtClean="0"/>
              <a:t>and other spy gadgets. We have customers in all over India. We are one of the most reliable companies of spy gadgets. We deliver the best and genuine products. We have a wide range of </a:t>
            </a:r>
            <a:r>
              <a:rPr lang="en-US" b="1" dirty="0" smtClean="0"/>
              <a:t>Spy Software </a:t>
            </a:r>
            <a:r>
              <a:rPr lang="en-US" dirty="0" smtClean="0"/>
              <a:t>at affordable cost.</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GPS Tracker</a:t>
            </a:r>
            <a:endParaRPr lang="en-US" dirty="0"/>
          </a:p>
        </p:txBody>
      </p:sp>
      <p:sp>
        <p:nvSpPr>
          <p:cNvPr id="3" name="Content Placeholder 2"/>
          <p:cNvSpPr>
            <a:spLocks noGrp="1"/>
          </p:cNvSpPr>
          <p:nvPr>
            <p:ph idx="1"/>
          </p:nvPr>
        </p:nvSpPr>
        <p:spPr/>
        <p:txBody>
          <a:bodyPr>
            <a:normAutofit/>
          </a:bodyPr>
          <a:lstStyle/>
          <a:p>
            <a:pPr>
              <a:buNone/>
            </a:pPr>
            <a:endParaRPr lang="en-US" sz="5400" dirty="0" smtClean="0"/>
          </a:p>
          <a:p>
            <a:pPr>
              <a:buNone/>
            </a:pPr>
            <a:endParaRPr lang="en-US" sz="5400" dirty="0" smtClean="0"/>
          </a:p>
          <a:p>
            <a:pPr>
              <a:buNone/>
            </a:pPr>
            <a:endParaRPr lang="en-US" sz="5400" dirty="0"/>
          </a:p>
        </p:txBody>
      </p:sp>
      <p:pic>
        <p:nvPicPr>
          <p:cNvPr id="4" name="Picture 3" descr="images.png"/>
          <p:cNvPicPr>
            <a:picLocks noChangeAspect="1"/>
          </p:cNvPicPr>
          <p:nvPr/>
        </p:nvPicPr>
        <p:blipFill>
          <a:blip r:embed="rId2"/>
          <a:stretch>
            <a:fillRect/>
          </a:stretch>
        </p:blipFill>
        <p:spPr>
          <a:xfrm>
            <a:off x="2971800" y="1962150"/>
            <a:ext cx="3581400" cy="2780852"/>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241</Words>
  <Application>Microsoft Office PowerPoint</Application>
  <PresentationFormat>On-screen Show (16:9)</PresentationFormat>
  <Paragraphs>33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GPS Tracker</vt:lpstr>
      <vt:lpstr>GPS Tracker</vt:lpstr>
      <vt:lpstr>What is GPS Tracker</vt:lpstr>
      <vt:lpstr>Uses of GPS Tracker</vt:lpstr>
      <vt:lpstr>Type of GPS Tracker</vt:lpstr>
      <vt:lpstr>About Spy Shop Online</vt:lpstr>
      <vt:lpstr>GPS Tracker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2017-08-01T15:40:51Z</dcterms:created>
  <dcterms:modified xsi:type="dcterms:W3CDTF">2018-09-07T09:16:16Z</dcterms:modified>
</cp:coreProperties>
</file>