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6"/>
  </p:notesMasterIdLst>
  <p:sldIdLst>
    <p:sldId id="256" r:id="rId2"/>
    <p:sldId id="257" r:id="rId3"/>
    <p:sldId id="259" r:id="rId4"/>
    <p:sldId id="258" r:id="rId5"/>
    <p:sldId id="260" r:id="rId6"/>
    <p:sldId id="261" r:id="rId7"/>
    <p:sldId id="262" r:id="rId8"/>
    <p:sldId id="331" r:id="rId9"/>
    <p:sldId id="324" r:id="rId10"/>
    <p:sldId id="325" r:id="rId11"/>
    <p:sldId id="263" r:id="rId12"/>
    <p:sldId id="264" r:id="rId13"/>
    <p:sldId id="265" r:id="rId14"/>
    <p:sldId id="266" r:id="rId15"/>
    <p:sldId id="267" r:id="rId16"/>
    <p:sldId id="268" r:id="rId17"/>
    <p:sldId id="270" r:id="rId18"/>
    <p:sldId id="271" r:id="rId19"/>
    <p:sldId id="269" r:id="rId20"/>
    <p:sldId id="323" r:id="rId21"/>
    <p:sldId id="272" r:id="rId22"/>
    <p:sldId id="273" r:id="rId23"/>
    <p:sldId id="274" r:id="rId24"/>
    <p:sldId id="321" r:id="rId25"/>
    <p:sldId id="322" r:id="rId26"/>
    <p:sldId id="277" r:id="rId27"/>
    <p:sldId id="275" r:id="rId28"/>
    <p:sldId id="276" r:id="rId29"/>
    <p:sldId id="278" r:id="rId30"/>
    <p:sldId id="279" r:id="rId31"/>
    <p:sldId id="280" r:id="rId32"/>
    <p:sldId id="282" r:id="rId33"/>
    <p:sldId id="281" r:id="rId34"/>
    <p:sldId id="283" r:id="rId35"/>
    <p:sldId id="284"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8" r:id="rId58"/>
    <p:sldId id="309" r:id="rId59"/>
    <p:sldId id="310" r:id="rId60"/>
    <p:sldId id="307" r:id="rId61"/>
    <p:sldId id="329" r:id="rId62"/>
    <p:sldId id="327" r:id="rId63"/>
    <p:sldId id="328" r:id="rId64"/>
    <p:sldId id="330"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1293" y="-7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4FA7BA-E249-44DC-B547-57FCCA4BA5B6}" type="doc">
      <dgm:prSet loTypeId="urn:microsoft.com/office/officeart/2005/8/layout/radial1" loCatId="relationship" qsTypeId="urn:microsoft.com/office/officeart/2005/8/quickstyle/simple1" qsCatId="simple" csTypeId="urn:microsoft.com/office/officeart/2005/8/colors/accent1_2" csCatId="accent1"/>
      <dgm:spPr/>
    </dgm:pt>
    <dgm:pt modelId="{AA260E9E-DCC0-4CC1-9C35-5DCCB17E5C4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pitchFamily="34" charset="0"/>
            </a:rPr>
            <a:t>Dinh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pitchFamily="34" charset="0"/>
            </a:rPr>
            <a:t>dưỡng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pitchFamily="34" charset="0"/>
            </a:rPr>
            <a:t>tĩnh mạch</a:t>
          </a:r>
        </a:p>
      </dgm:t>
    </dgm:pt>
    <dgm:pt modelId="{024B8164-30A4-4491-9CE2-6E2125359F8C}" type="parTrans" cxnId="{CB95503C-1ABA-42BF-BF5E-F6CA1C7A928C}">
      <dgm:prSet/>
      <dgm:spPr/>
    </dgm:pt>
    <dgm:pt modelId="{071FCC5D-75B2-4095-B133-C8072024672C}" type="sibTrans" cxnId="{CB95503C-1ABA-42BF-BF5E-F6CA1C7A928C}">
      <dgm:prSet/>
      <dgm:spPr/>
    </dgm:pt>
    <dgm:pt modelId="{4CC27340-0126-48CA-AFB4-D9753919296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Glucose</a:t>
          </a:r>
          <a:endParaRPr kumimoji="0" lang="en-US" b="0" i="0" u="none" strike="noStrike" cap="none" normalizeH="0" baseline="0" smtClean="0">
            <a:ln>
              <a:noFill/>
            </a:ln>
            <a:solidFill>
              <a:schemeClr val="bg1"/>
            </a:solidFill>
            <a:effectLst/>
            <a:latin typeface="Arial" pitchFamily="34" charset="0"/>
          </a:endParaRPr>
        </a:p>
      </dgm:t>
    </dgm:pt>
    <dgm:pt modelId="{CAFA9076-20E5-464B-93F0-4A0F6B7C004F}" type="parTrans" cxnId="{9DEE12DD-A080-47B1-995D-DA494AA030A4}">
      <dgm:prSet/>
      <dgm:spPr/>
      <dgm:t>
        <a:bodyPr/>
        <a:lstStyle/>
        <a:p>
          <a:endParaRPr lang="en-US"/>
        </a:p>
      </dgm:t>
    </dgm:pt>
    <dgm:pt modelId="{2A69CE3A-5354-4694-BFC6-EC901EF24EF6}" type="sibTrans" cxnId="{9DEE12DD-A080-47B1-995D-DA494AA030A4}">
      <dgm:prSet/>
      <dgm:spPr/>
    </dgm:pt>
    <dgm:pt modelId="{D5BD3F89-4FFB-403D-B3BD-867037AC21B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Chất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khóang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dgm:t>
    </dgm:pt>
    <dgm:pt modelId="{88557F13-A658-4D59-A5C1-D12414A9E323}" type="parTrans" cxnId="{1D4FD993-CA7B-445C-83D2-BA963CE1F6F3}">
      <dgm:prSet/>
      <dgm:spPr/>
      <dgm:t>
        <a:bodyPr/>
        <a:lstStyle/>
        <a:p>
          <a:endParaRPr lang="en-US"/>
        </a:p>
      </dgm:t>
    </dgm:pt>
    <dgm:pt modelId="{9669F3B2-5807-4105-8B4F-724D2AB176FB}" type="sibTrans" cxnId="{1D4FD993-CA7B-445C-83D2-BA963CE1F6F3}">
      <dgm:prSet/>
      <dgm:spPr/>
    </dgm:pt>
    <dgm:pt modelId="{F00F2639-D6C0-496D-9323-6ED784E1F33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Vitamin</a:t>
          </a:r>
        </a:p>
      </dgm:t>
    </dgm:pt>
    <dgm:pt modelId="{3C6E336B-16AF-49AB-B986-A1049301D83E}" type="parTrans" cxnId="{DB2EDB40-791F-437E-BBDF-2D1F13BA44B0}">
      <dgm:prSet/>
      <dgm:spPr/>
      <dgm:t>
        <a:bodyPr/>
        <a:lstStyle/>
        <a:p>
          <a:endParaRPr lang="en-US"/>
        </a:p>
      </dgm:t>
    </dgm:pt>
    <dgm:pt modelId="{E2662A2B-DF22-4A5B-B76D-26D832780CDE}" type="sibTrans" cxnId="{DB2EDB40-791F-437E-BBDF-2D1F13BA44B0}">
      <dgm:prSet/>
      <dgm:spPr/>
    </dgm:pt>
    <dgm:pt modelId="{5061A414-D74C-40F9-ADDC-8A4A1E68B0F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Vi lượng</a:t>
          </a:r>
          <a:endParaRPr kumimoji="0" lang="en-US" b="0" i="0" u="none" strike="noStrike" cap="none" normalizeH="0" baseline="0" smtClean="0">
            <a:ln>
              <a:noFill/>
            </a:ln>
            <a:solidFill>
              <a:schemeClr val="bg1"/>
            </a:solidFill>
            <a:effectLst/>
            <a:latin typeface="Arial" pitchFamily="34" charset="0"/>
          </a:endParaRPr>
        </a:p>
      </dgm:t>
    </dgm:pt>
    <dgm:pt modelId="{7D025B0D-73A0-46B5-A68B-ACA1A987C1CB}" type="parTrans" cxnId="{65EE17AF-DCE5-42EC-BBE5-6BD9BF3E17CF}">
      <dgm:prSet/>
      <dgm:spPr/>
      <dgm:t>
        <a:bodyPr/>
        <a:lstStyle/>
        <a:p>
          <a:endParaRPr lang="en-US"/>
        </a:p>
      </dgm:t>
    </dgm:pt>
    <dgm:pt modelId="{9724E050-442B-496B-B7D2-D89C7D862370}" type="sibTrans" cxnId="{65EE17AF-DCE5-42EC-BBE5-6BD9BF3E17CF}">
      <dgm:prSet/>
      <dgm:spPr/>
    </dgm:pt>
    <dgm:pt modelId="{6F040162-27E4-4302-A676-65237414598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Nhũ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tương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béo</a:t>
          </a:r>
        </a:p>
      </dgm:t>
    </dgm:pt>
    <dgm:pt modelId="{160DBBFF-BBE6-4DAE-886A-BC628D832CB7}" type="parTrans" cxnId="{47C281FB-D2CC-4AE3-9484-A9513FE2369E}">
      <dgm:prSet/>
      <dgm:spPr/>
      <dgm:t>
        <a:bodyPr/>
        <a:lstStyle/>
        <a:p>
          <a:endParaRPr lang="en-US"/>
        </a:p>
      </dgm:t>
    </dgm:pt>
    <dgm:pt modelId="{37112FF0-8649-4E3F-B07A-9BDC3D309912}" type="sibTrans" cxnId="{47C281FB-D2CC-4AE3-9484-A9513FE2369E}">
      <dgm:prSet/>
      <dgm:spPr/>
    </dgm:pt>
    <dgm:pt modelId="{B6F35DCE-3603-45B0-9E0D-0543D476914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rPr>
            <a:t>Acid amin</a:t>
          </a:r>
          <a:endParaRPr kumimoji="0" lang="en-US" b="0" i="0" u="none" strike="noStrike" cap="none" normalizeH="0" baseline="0" smtClean="0">
            <a:ln>
              <a:noFill/>
            </a:ln>
            <a:solidFill>
              <a:schemeClr val="bg1"/>
            </a:solidFill>
            <a:effectLst/>
            <a:latin typeface="Arial" pitchFamily="34" charset="0"/>
          </a:endParaRPr>
        </a:p>
      </dgm:t>
    </dgm:pt>
    <dgm:pt modelId="{4808F6FD-BF6E-479E-9EFE-B2465D851CDA}" type="parTrans" cxnId="{3B2D8FED-2FD6-4138-8E98-BCA95C34B9CC}">
      <dgm:prSet/>
      <dgm:spPr/>
      <dgm:t>
        <a:bodyPr/>
        <a:lstStyle/>
        <a:p>
          <a:endParaRPr lang="en-US"/>
        </a:p>
      </dgm:t>
    </dgm:pt>
    <dgm:pt modelId="{BAA7B96D-5D32-46E3-B317-7E5EFDD93F69}" type="sibTrans" cxnId="{3B2D8FED-2FD6-4138-8E98-BCA95C34B9CC}">
      <dgm:prSet/>
      <dgm:spPr/>
    </dgm:pt>
    <dgm:pt modelId="{19040647-77BE-43EB-B547-5D4DAF85E4A5}" type="pres">
      <dgm:prSet presAssocID="{744FA7BA-E249-44DC-B547-57FCCA4BA5B6}" presName="cycle" presStyleCnt="0">
        <dgm:presLayoutVars>
          <dgm:chMax val="1"/>
          <dgm:dir/>
          <dgm:animLvl val="ctr"/>
          <dgm:resizeHandles val="exact"/>
        </dgm:presLayoutVars>
      </dgm:prSet>
      <dgm:spPr/>
    </dgm:pt>
    <dgm:pt modelId="{685538C2-A5E1-4350-A51A-A20BE5EC323F}" type="pres">
      <dgm:prSet presAssocID="{AA260E9E-DCC0-4CC1-9C35-5DCCB17E5C41}" presName="centerShape" presStyleLbl="node0" presStyleIdx="0" presStyleCnt="1"/>
      <dgm:spPr/>
      <dgm:t>
        <a:bodyPr/>
        <a:lstStyle/>
        <a:p>
          <a:endParaRPr lang="en-US"/>
        </a:p>
      </dgm:t>
    </dgm:pt>
    <dgm:pt modelId="{ABA96DB7-D99D-4E92-82DD-0712CAE51351}" type="pres">
      <dgm:prSet presAssocID="{CAFA9076-20E5-464B-93F0-4A0F6B7C004F}" presName="Name9" presStyleLbl="parChTrans1D2" presStyleIdx="0" presStyleCnt="6"/>
      <dgm:spPr/>
      <dgm:t>
        <a:bodyPr/>
        <a:lstStyle/>
        <a:p>
          <a:endParaRPr lang="en-US"/>
        </a:p>
      </dgm:t>
    </dgm:pt>
    <dgm:pt modelId="{0C58D281-D3CD-4784-BDE5-10BDA9D62B0E}" type="pres">
      <dgm:prSet presAssocID="{CAFA9076-20E5-464B-93F0-4A0F6B7C004F}" presName="connTx" presStyleLbl="parChTrans1D2" presStyleIdx="0" presStyleCnt="6"/>
      <dgm:spPr/>
      <dgm:t>
        <a:bodyPr/>
        <a:lstStyle/>
        <a:p>
          <a:endParaRPr lang="en-US"/>
        </a:p>
      </dgm:t>
    </dgm:pt>
    <dgm:pt modelId="{C51F3394-FEB3-4B25-99A8-553DCC680B4C}" type="pres">
      <dgm:prSet presAssocID="{4CC27340-0126-48CA-AFB4-D97539192964}" presName="node" presStyleLbl="node1" presStyleIdx="0" presStyleCnt="6">
        <dgm:presLayoutVars>
          <dgm:bulletEnabled val="1"/>
        </dgm:presLayoutVars>
      </dgm:prSet>
      <dgm:spPr/>
      <dgm:t>
        <a:bodyPr/>
        <a:lstStyle/>
        <a:p>
          <a:endParaRPr lang="en-US"/>
        </a:p>
      </dgm:t>
    </dgm:pt>
    <dgm:pt modelId="{1F81647D-22D9-4914-B03D-42F8FBCBE60A}" type="pres">
      <dgm:prSet presAssocID="{88557F13-A658-4D59-A5C1-D12414A9E323}" presName="Name9" presStyleLbl="parChTrans1D2" presStyleIdx="1" presStyleCnt="6"/>
      <dgm:spPr/>
      <dgm:t>
        <a:bodyPr/>
        <a:lstStyle/>
        <a:p>
          <a:endParaRPr lang="en-US"/>
        </a:p>
      </dgm:t>
    </dgm:pt>
    <dgm:pt modelId="{B809939D-EB8C-4B23-B80B-5C0AD60B1520}" type="pres">
      <dgm:prSet presAssocID="{88557F13-A658-4D59-A5C1-D12414A9E323}" presName="connTx" presStyleLbl="parChTrans1D2" presStyleIdx="1" presStyleCnt="6"/>
      <dgm:spPr/>
      <dgm:t>
        <a:bodyPr/>
        <a:lstStyle/>
        <a:p>
          <a:endParaRPr lang="en-US"/>
        </a:p>
      </dgm:t>
    </dgm:pt>
    <dgm:pt modelId="{E1BC3A7B-2B30-49D2-B9EC-7006C5768DC3}" type="pres">
      <dgm:prSet presAssocID="{D5BD3F89-4FFB-403D-B3BD-867037AC21BC}" presName="node" presStyleLbl="node1" presStyleIdx="1" presStyleCnt="6">
        <dgm:presLayoutVars>
          <dgm:bulletEnabled val="1"/>
        </dgm:presLayoutVars>
      </dgm:prSet>
      <dgm:spPr/>
      <dgm:t>
        <a:bodyPr/>
        <a:lstStyle/>
        <a:p>
          <a:endParaRPr lang="en-US"/>
        </a:p>
      </dgm:t>
    </dgm:pt>
    <dgm:pt modelId="{DBA90552-C722-4EB3-A3D2-EF747FE11A10}" type="pres">
      <dgm:prSet presAssocID="{3C6E336B-16AF-49AB-B986-A1049301D83E}" presName="Name9" presStyleLbl="parChTrans1D2" presStyleIdx="2" presStyleCnt="6"/>
      <dgm:spPr/>
      <dgm:t>
        <a:bodyPr/>
        <a:lstStyle/>
        <a:p>
          <a:endParaRPr lang="en-US"/>
        </a:p>
      </dgm:t>
    </dgm:pt>
    <dgm:pt modelId="{66E93619-C26D-4B90-A52E-0D35F8C1FF13}" type="pres">
      <dgm:prSet presAssocID="{3C6E336B-16AF-49AB-B986-A1049301D83E}" presName="connTx" presStyleLbl="parChTrans1D2" presStyleIdx="2" presStyleCnt="6"/>
      <dgm:spPr/>
      <dgm:t>
        <a:bodyPr/>
        <a:lstStyle/>
        <a:p>
          <a:endParaRPr lang="en-US"/>
        </a:p>
      </dgm:t>
    </dgm:pt>
    <dgm:pt modelId="{8370598B-B582-40E0-A41E-679F8D38C23C}" type="pres">
      <dgm:prSet presAssocID="{F00F2639-D6C0-496D-9323-6ED784E1F336}" presName="node" presStyleLbl="node1" presStyleIdx="2" presStyleCnt="6">
        <dgm:presLayoutVars>
          <dgm:bulletEnabled val="1"/>
        </dgm:presLayoutVars>
      </dgm:prSet>
      <dgm:spPr/>
      <dgm:t>
        <a:bodyPr/>
        <a:lstStyle/>
        <a:p>
          <a:endParaRPr lang="en-US"/>
        </a:p>
      </dgm:t>
    </dgm:pt>
    <dgm:pt modelId="{9919CE7B-ABBF-49BA-93A5-0336B918673E}" type="pres">
      <dgm:prSet presAssocID="{7D025B0D-73A0-46B5-A68B-ACA1A987C1CB}" presName="Name9" presStyleLbl="parChTrans1D2" presStyleIdx="3" presStyleCnt="6"/>
      <dgm:spPr/>
      <dgm:t>
        <a:bodyPr/>
        <a:lstStyle/>
        <a:p>
          <a:endParaRPr lang="en-US"/>
        </a:p>
      </dgm:t>
    </dgm:pt>
    <dgm:pt modelId="{0913C00E-D4CD-49F5-8A93-1E8A64D2F979}" type="pres">
      <dgm:prSet presAssocID="{7D025B0D-73A0-46B5-A68B-ACA1A987C1CB}" presName="connTx" presStyleLbl="parChTrans1D2" presStyleIdx="3" presStyleCnt="6"/>
      <dgm:spPr/>
      <dgm:t>
        <a:bodyPr/>
        <a:lstStyle/>
        <a:p>
          <a:endParaRPr lang="en-US"/>
        </a:p>
      </dgm:t>
    </dgm:pt>
    <dgm:pt modelId="{50989EBE-ADA7-43CD-8049-15A048AFE636}" type="pres">
      <dgm:prSet presAssocID="{5061A414-D74C-40F9-ADDC-8A4A1E68B0FD}" presName="node" presStyleLbl="node1" presStyleIdx="3" presStyleCnt="6">
        <dgm:presLayoutVars>
          <dgm:bulletEnabled val="1"/>
        </dgm:presLayoutVars>
      </dgm:prSet>
      <dgm:spPr/>
      <dgm:t>
        <a:bodyPr/>
        <a:lstStyle/>
        <a:p>
          <a:endParaRPr lang="en-US"/>
        </a:p>
      </dgm:t>
    </dgm:pt>
    <dgm:pt modelId="{A1EF12B3-499D-47AB-8E82-A71FA0F3D00D}" type="pres">
      <dgm:prSet presAssocID="{160DBBFF-BBE6-4DAE-886A-BC628D832CB7}" presName="Name9" presStyleLbl="parChTrans1D2" presStyleIdx="4" presStyleCnt="6"/>
      <dgm:spPr/>
      <dgm:t>
        <a:bodyPr/>
        <a:lstStyle/>
        <a:p>
          <a:endParaRPr lang="en-US"/>
        </a:p>
      </dgm:t>
    </dgm:pt>
    <dgm:pt modelId="{4D701397-C744-4748-AFE3-81BDB15E42CF}" type="pres">
      <dgm:prSet presAssocID="{160DBBFF-BBE6-4DAE-886A-BC628D832CB7}" presName="connTx" presStyleLbl="parChTrans1D2" presStyleIdx="4" presStyleCnt="6"/>
      <dgm:spPr/>
      <dgm:t>
        <a:bodyPr/>
        <a:lstStyle/>
        <a:p>
          <a:endParaRPr lang="en-US"/>
        </a:p>
      </dgm:t>
    </dgm:pt>
    <dgm:pt modelId="{E403F1FF-AD81-48E4-90F7-F2320E3E4D14}" type="pres">
      <dgm:prSet presAssocID="{6F040162-27E4-4302-A676-65237414598C}" presName="node" presStyleLbl="node1" presStyleIdx="4" presStyleCnt="6">
        <dgm:presLayoutVars>
          <dgm:bulletEnabled val="1"/>
        </dgm:presLayoutVars>
      </dgm:prSet>
      <dgm:spPr/>
      <dgm:t>
        <a:bodyPr/>
        <a:lstStyle/>
        <a:p>
          <a:endParaRPr lang="en-US"/>
        </a:p>
      </dgm:t>
    </dgm:pt>
    <dgm:pt modelId="{F3A28DBA-BACF-4FCF-A78B-FEFCFA357A0F}" type="pres">
      <dgm:prSet presAssocID="{4808F6FD-BF6E-479E-9EFE-B2465D851CDA}" presName="Name9" presStyleLbl="parChTrans1D2" presStyleIdx="5" presStyleCnt="6"/>
      <dgm:spPr/>
      <dgm:t>
        <a:bodyPr/>
        <a:lstStyle/>
        <a:p>
          <a:endParaRPr lang="en-US"/>
        </a:p>
      </dgm:t>
    </dgm:pt>
    <dgm:pt modelId="{80680A77-3FCC-41E7-AE0D-4132150D3FC1}" type="pres">
      <dgm:prSet presAssocID="{4808F6FD-BF6E-479E-9EFE-B2465D851CDA}" presName="connTx" presStyleLbl="parChTrans1D2" presStyleIdx="5" presStyleCnt="6"/>
      <dgm:spPr/>
      <dgm:t>
        <a:bodyPr/>
        <a:lstStyle/>
        <a:p>
          <a:endParaRPr lang="en-US"/>
        </a:p>
      </dgm:t>
    </dgm:pt>
    <dgm:pt modelId="{2BE30DE8-50E1-45E4-932D-12C9EEFC08E7}" type="pres">
      <dgm:prSet presAssocID="{B6F35DCE-3603-45B0-9E0D-0543D476914C}" presName="node" presStyleLbl="node1" presStyleIdx="5" presStyleCnt="6">
        <dgm:presLayoutVars>
          <dgm:bulletEnabled val="1"/>
        </dgm:presLayoutVars>
      </dgm:prSet>
      <dgm:spPr/>
      <dgm:t>
        <a:bodyPr/>
        <a:lstStyle/>
        <a:p>
          <a:endParaRPr lang="en-US"/>
        </a:p>
      </dgm:t>
    </dgm:pt>
  </dgm:ptLst>
  <dgm:cxnLst>
    <dgm:cxn modelId="{3B2D8FED-2FD6-4138-8E98-BCA95C34B9CC}" srcId="{AA260E9E-DCC0-4CC1-9C35-5DCCB17E5C41}" destId="{B6F35DCE-3603-45B0-9E0D-0543D476914C}" srcOrd="5" destOrd="0" parTransId="{4808F6FD-BF6E-479E-9EFE-B2465D851CDA}" sibTransId="{BAA7B96D-5D32-46E3-B317-7E5EFDD93F69}"/>
    <dgm:cxn modelId="{14930759-AC87-451F-BE43-32A2127A30AC}" type="presOf" srcId="{4808F6FD-BF6E-479E-9EFE-B2465D851CDA}" destId="{80680A77-3FCC-41E7-AE0D-4132150D3FC1}" srcOrd="1" destOrd="0" presId="urn:microsoft.com/office/officeart/2005/8/layout/radial1"/>
    <dgm:cxn modelId="{6E554116-4AC6-492F-8D09-7A4DE08581F5}" type="presOf" srcId="{3C6E336B-16AF-49AB-B986-A1049301D83E}" destId="{DBA90552-C722-4EB3-A3D2-EF747FE11A10}" srcOrd="0" destOrd="0" presId="urn:microsoft.com/office/officeart/2005/8/layout/radial1"/>
    <dgm:cxn modelId="{A8653145-AA17-4708-8097-90B3C82CBC38}" type="presOf" srcId="{88557F13-A658-4D59-A5C1-D12414A9E323}" destId="{B809939D-EB8C-4B23-B80B-5C0AD60B1520}" srcOrd="1" destOrd="0" presId="urn:microsoft.com/office/officeart/2005/8/layout/radial1"/>
    <dgm:cxn modelId="{95A3F09D-EA0A-4400-8D23-F9177C69628D}" type="presOf" srcId="{CAFA9076-20E5-464B-93F0-4A0F6B7C004F}" destId="{ABA96DB7-D99D-4E92-82DD-0712CAE51351}" srcOrd="0" destOrd="0" presId="urn:microsoft.com/office/officeart/2005/8/layout/radial1"/>
    <dgm:cxn modelId="{09CBD4D0-0A6D-47EF-BF35-EA87B0889CB3}" type="presOf" srcId="{B6F35DCE-3603-45B0-9E0D-0543D476914C}" destId="{2BE30DE8-50E1-45E4-932D-12C9EEFC08E7}" srcOrd="0" destOrd="0" presId="urn:microsoft.com/office/officeart/2005/8/layout/radial1"/>
    <dgm:cxn modelId="{52F503DD-05F5-452E-B2B4-5F8921676126}" type="presOf" srcId="{7D025B0D-73A0-46B5-A68B-ACA1A987C1CB}" destId="{9919CE7B-ABBF-49BA-93A5-0336B918673E}" srcOrd="0" destOrd="0" presId="urn:microsoft.com/office/officeart/2005/8/layout/radial1"/>
    <dgm:cxn modelId="{20AF08CD-36E5-4951-80A6-6CFA1BA9E654}" type="presOf" srcId="{160DBBFF-BBE6-4DAE-886A-BC628D832CB7}" destId="{A1EF12B3-499D-47AB-8E82-A71FA0F3D00D}" srcOrd="0" destOrd="0" presId="urn:microsoft.com/office/officeart/2005/8/layout/radial1"/>
    <dgm:cxn modelId="{F7BD03C3-D034-48B4-84CB-39E35A34E08C}" type="presOf" srcId="{4808F6FD-BF6E-479E-9EFE-B2465D851CDA}" destId="{F3A28DBA-BACF-4FCF-A78B-FEFCFA357A0F}" srcOrd="0" destOrd="0" presId="urn:microsoft.com/office/officeart/2005/8/layout/radial1"/>
    <dgm:cxn modelId="{9DEE12DD-A080-47B1-995D-DA494AA030A4}" srcId="{AA260E9E-DCC0-4CC1-9C35-5DCCB17E5C41}" destId="{4CC27340-0126-48CA-AFB4-D97539192964}" srcOrd="0" destOrd="0" parTransId="{CAFA9076-20E5-464B-93F0-4A0F6B7C004F}" sibTransId="{2A69CE3A-5354-4694-BFC6-EC901EF24EF6}"/>
    <dgm:cxn modelId="{BF0FDD82-2BAA-4F8E-8B3D-C7E7223D2C88}" type="presOf" srcId="{88557F13-A658-4D59-A5C1-D12414A9E323}" destId="{1F81647D-22D9-4914-B03D-42F8FBCBE60A}" srcOrd="0" destOrd="0" presId="urn:microsoft.com/office/officeart/2005/8/layout/radial1"/>
    <dgm:cxn modelId="{DB2EDB40-791F-437E-BBDF-2D1F13BA44B0}" srcId="{AA260E9E-DCC0-4CC1-9C35-5DCCB17E5C41}" destId="{F00F2639-D6C0-496D-9323-6ED784E1F336}" srcOrd="2" destOrd="0" parTransId="{3C6E336B-16AF-49AB-B986-A1049301D83E}" sibTransId="{E2662A2B-DF22-4A5B-B76D-26D832780CDE}"/>
    <dgm:cxn modelId="{CAAB9160-18EC-40F4-94B7-D91F3296ECC1}" type="presOf" srcId="{D5BD3F89-4FFB-403D-B3BD-867037AC21BC}" destId="{E1BC3A7B-2B30-49D2-B9EC-7006C5768DC3}" srcOrd="0" destOrd="0" presId="urn:microsoft.com/office/officeart/2005/8/layout/radial1"/>
    <dgm:cxn modelId="{CB95503C-1ABA-42BF-BF5E-F6CA1C7A928C}" srcId="{744FA7BA-E249-44DC-B547-57FCCA4BA5B6}" destId="{AA260E9E-DCC0-4CC1-9C35-5DCCB17E5C41}" srcOrd="0" destOrd="0" parTransId="{024B8164-30A4-4491-9CE2-6E2125359F8C}" sibTransId="{071FCC5D-75B2-4095-B133-C8072024672C}"/>
    <dgm:cxn modelId="{1D4FD993-CA7B-445C-83D2-BA963CE1F6F3}" srcId="{AA260E9E-DCC0-4CC1-9C35-5DCCB17E5C41}" destId="{D5BD3F89-4FFB-403D-B3BD-867037AC21BC}" srcOrd="1" destOrd="0" parTransId="{88557F13-A658-4D59-A5C1-D12414A9E323}" sibTransId="{9669F3B2-5807-4105-8B4F-724D2AB176FB}"/>
    <dgm:cxn modelId="{2C3A623A-5E54-402C-907B-0A77A2CEFAD4}" type="presOf" srcId="{160DBBFF-BBE6-4DAE-886A-BC628D832CB7}" destId="{4D701397-C744-4748-AFE3-81BDB15E42CF}" srcOrd="1" destOrd="0" presId="urn:microsoft.com/office/officeart/2005/8/layout/radial1"/>
    <dgm:cxn modelId="{F7018A9D-805F-417A-ACCC-07D2C0AB9A74}" type="presOf" srcId="{6F040162-27E4-4302-A676-65237414598C}" destId="{E403F1FF-AD81-48E4-90F7-F2320E3E4D14}" srcOrd="0" destOrd="0" presId="urn:microsoft.com/office/officeart/2005/8/layout/radial1"/>
    <dgm:cxn modelId="{3492BDFD-3724-4D33-8600-4BA9091B4081}" type="presOf" srcId="{F00F2639-D6C0-496D-9323-6ED784E1F336}" destId="{8370598B-B582-40E0-A41E-679F8D38C23C}" srcOrd="0" destOrd="0" presId="urn:microsoft.com/office/officeart/2005/8/layout/radial1"/>
    <dgm:cxn modelId="{5EE36741-0631-4C69-BDBE-9692D986A1CE}" type="presOf" srcId="{744FA7BA-E249-44DC-B547-57FCCA4BA5B6}" destId="{19040647-77BE-43EB-B547-5D4DAF85E4A5}" srcOrd="0" destOrd="0" presId="urn:microsoft.com/office/officeart/2005/8/layout/radial1"/>
    <dgm:cxn modelId="{E1F758E4-5C70-4152-9D92-F3FB9F233D97}" type="presOf" srcId="{5061A414-D74C-40F9-ADDC-8A4A1E68B0FD}" destId="{50989EBE-ADA7-43CD-8049-15A048AFE636}" srcOrd="0" destOrd="0" presId="urn:microsoft.com/office/officeart/2005/8/layout/radial1"/>
    <dgm:cxn modelId="{B4048BF1-8A0C-423F-8F19-C749930712BA}" type="presOf" srcId="{7D025B0D-73A0-46B5-A68B-ACA1A987C1CB}" destId="{0913C00E-D4CD-49F5-8A93-1E8A64D2F979}" srcOrd="1" destOrd="0" presId="urn:microsoft.com/office/officeart/2005/8/layout/radial1"/>
    <dgm:cxn modelId="{3DD72CA1-2184-407A-9D2A-A67036BCEF62}" type="presOf" srcId="{AA260E9E-DCC0-4CC1-9C35-5DCCB17E5C41}" destId="{685538C2-A5E1-4350-A51A-A20BE5EC323F}" srcOrd="0" destOrd="0" presId="urn:microsoft.com/office/officeart/2005/8/layout/radial1"/>
    <dgm:cxn modelId="{47C281FB-D2CC-4AE3-9484-A9513FE2369E}" srcId="{AA260E9E-DCC0-4CC1-9C35-5DCCB17E5C41}" destId="{6F040162-27E4-4302-A676-65237414598C}" srcOrd="4" destOrd="0" parTransId="{160DBBFF-BBE6-4DAE-886A-BC628D832CB7}" sibTransId="{37112FF0-8649-4E3F-B07A-9BDC3D309912}"/>
    <dgm:cxn modelId="{EF2FE046-6811-4D97-AA3D-27CAFF5A51AC}" type="presOf" srcId="{CAFA9076-20E5-464B-93F0-4A0F6B7C004F}" destId="{0C58D281-D3CD-4784-BDE5-10BDA9D62B0E}" srcOrd="1" destOrd="0" presId="urn:microsoft.com/office/officeart/2005/8/layout/radial1"/>
    <dgm:cxn modelId="{3EDD0FC8-3E82-4B39-8186-8573B5370912}" type="presOf" srcId="{3C6E336B-16AF-49AB-B986-A1049301D83E}" destId="{66E93619-C26D-4B90-A52E-0D35F8C1FF13}" srcOrd="1" destOrd="0" presId="urn:microsoft.com/office/officeart/2005/8/layout/radial1"/>
    <dgm:cxn modelId="{1075B0EE-52F5-448F-9923-7EEA3AE3C920}" type="presOf" srcId="{4CC27340-0126-48CA-AFB4-D97539192964}" destId="{C51F3394-FEB3-4B25-99A8-553DCC680B4C}" srcOrd="0" destOrd="0" presId="urn:microsoft.com/office/officeart/2005/8/layout/radial1"/>
    <dgm:cxn modelId="{65EE17AF-DCE5-42EC-BBE5-6BD9BF3E17CF}" srcId="{AA260E9E-DCC0-4CC1-9C35-5DCCB17E5C41}" destId="{5061A414-D74C-40F9-ADDC-8A4A1E68B0FD}" srcOrd="3" destOrd="0" parTransId="{7D025B0D-73A0-46B5-A68B-ACA1A987C1CB}" sibTransId="{9724E050-442B-496B-B7D2-D89C7D862370}"/>
    <dgm:cxn modelId="{1245DDD2-759D-4A5C-8692-E995CA0AA6CF}" type="presParOf" srcId="{19040647-77BE-43EB-B547-5D4DAF85E4A5}" destId="{685538C2-A5E1-4350-A51A-A20BE5EC323F}" srcOrd="0" destOrd="0" presId="urn:microsoft.com/office/officeart/2005/8/layout/radial1"/>
    <dgm:cxn modelId="{96E28F4C-3E30-4DA9-ABD6-0C1E42D643ED}" type="presParOf" srcId="{19040647-77BE-43EB-B547-5D4DAF85E4A5}" destId="{ABA96DB7-D99D-4E92-82DD-0712CAE51351}" srcOrd="1" destOrd="0" presId="urn:microsoft.com/office/officeart/2005/8/layout/radial1"/>
    <dgm:cxn modelId="{8D38337B-2A0F-4A3E-9F82-5DFB4E47007D}" type="presParOf" srcId="{ABA96DB7-D99D-4E92-82DD-0712CAE51351}" destId="{0C58D281-D3CD-4784-BDE5-10BDA9D62B0E}" srcOrd="0" destOrd="0" presId="urn:microsoft.com/office/officeart/2005/8/layout/radial1"/>
    <dgm:cxn modelId="{3C16A5FD-C19D-4227-8A5B-F7C0D658C080}" type="presParOf" srcId="{19040647-77BE-43EB-B547-5D4DAF85E4A5}" destId="{C51F3394-FEB3-4B25-99A8-553DCC680B4C}" srcOrd="2" destOrd="0" presId="urn:microsoft.com/office/officeart/2005/8/layout/radial1"/>
    <dgm:cxn modelId="{00810BD4-7A15-4D09-82E3-9961D01D3138}" type="presParOf" srcId="{19040647-77BE-43EB-B547-5D4DAF85E4A5}" destId="{1F81647D-22D9-4914-B03D-42F8FBCBE60A}" srcOrd="3" destOrd="0" presId="urn:microsoft.com/office/officeart/2005/8/layout/radial1"/>
    <dgm:cxn modelId="{E9109F48-7FBF-4A73-B651-528DFE30E41C}" type="presParOf" srcId="{1F81647D-22D9-4914-B03D-42F8FBCBE60A}" destId="{B809939D-EB8C-4B23-B80B-5C0AD60B1520}" srcOrd="0" destOrd="0" presId="urn:microsoft.com/office/officeart/2005/8/layout/radial1"/>
    <dgm:cxn modelId="{5C6087DC-25B9-460E-8FA0-E3EEFC54331F}" type="presParOf" srcId="{19040647-77BE-43EB-B547-5D4DAF85E4A5}" destId="{E1BC3A7B-2B30-49D2-B9EC-7006C5768DC3}" srcOrd="4" destOrd="0" presId="urn:microsoft.com/office/officeart/2005/8/layout/radial1"/>
    <dgm:cxn modelId="{98EF96A7-54EE-4F81-BB73-8CBD3D684AFB}" type="presParOf" srcId="{19040647-77BE-43EB-B547-5D4DAF85E4A5}" destId="{DBA90552-C722-4EB3-A3D2-EF747FE11A10}" srcOrd="5" destOrd="0" presId="urn:microsoft.com/office/officeart/2005/8/layout/radial1"/>
    <dgm:cxn modelId="{2C74BD81-8D97-4359-8398-E6F0FFADEA4A}" type="presParOf" srcId="{DBA90552-C722-4EB3-A3D2-EF747FE11A10}" destId="{66E93619-C26D-4B90-A52E-0D35F8C1FF13}" srcOrd="0" destOrd="0" presId="urn:microsoft.com/office/officeart/2005/8/layout/radial1"/>
    <dgm:cxn modelId="{2220FC5E-335F-4BBC-8E02-5BB73C788CDA}" type="presParOf" srcId="{19040647-77BE-43EB-B547-5D4DAF85E4A5}" destId="{8370598B-B582-40E0-A41E-679F8D38C23C}" srcOrd="6" destOrd="0" presId="urn:microsoft.com/office/officeart/2005/8/layout/radial1"/>
    <dgm:cxn modelId="{F43B79C5-D2DF-421C-B304-B927837AF870}" type="presParOf" srcId="{19040647-77BE-43EB-B547-5D4DAF85E4A5}" destId="{9919CE7B-ABBF-49BA-93A5-0336B918673E}" srcOrd="7" destOrd="0" presId="urn:microsoft.com/office/officeart/2005/8/layout/radial1"/>
    <dgm:cxn modelId="{A6F3EE89-3A34-45C8-8032-F9DB93DCDD09}" type="presParOf" srcId="{9919CE7B-ABBF-49BA-93A5-0336B918673E}" destId="{0913C00E-D4CD-49F5-8A93-1E8A64D2F979}" srcOrd="0" destOrd="0" presId="urn:microsoft.com/office/officeart/2005/8/layout/radial1"/>
    <dgm:cxn modelId="{50079A23-6C8F-4180-8D15-31A53025484F}" type="presParOf" srcId="{19040647-77BE-43EB-B547-5D4DAF85E4A5}" destId="{50989EBE-ADA7-43CD-8049-15A048AFE636}" srcOrd="8" destOrd="0" presId="urn:microsoft.com/office/officeart/2005/8/layout/radial1"/>
    <dgm:cxn modelId="{7C0C25AC-0FB3-4D8C-B75A-1379416E238F}" type="presParOf" srcId="{19040647-77BE-43EB-B547-5D4DAF85E4A5}" destId="{A1EF12B3-499D-47AB-8E82-A71FA0F3D00D}" srcOrd="9" destOrd="0" presId="urn:microsoft.com/office/officeart/2005/8/layout/radial1"/>
    <dgm:cxn modelId="{EC7593D7-0985-49F5-81E4-DE34E95E0D2A}" type="presParOf" srcId="{A1EF12B3-499D-47AB-8E82-A71FA0F3D00D}" destId="{4D701397-C744-4748-AFE3-81BDB15E42CF}" srcOrd="0" destOrd="0" presId="urn:microsoft.com/office/officeart/2005/8/layout/radial1"/>
    <dgm:cxn modelId="{25651A57-8766-407A-9A44-C7DCFBB4502A}" type="presParOf" srcId="{19040647-77BE-43EB-B547-5D4DAF85E4A5}" destId="{E403F1FF-AD81-48E4-90F7-F2320E3E4D14}" srcOrd="10" destOrd="0" presId="urn:microsoft.com/office/officeart/2005/8/layout/radial1"/>
    <dgm:cxn modelId="{2B13E2A7-76C6-44D5-A1AE-6904F3D9A2F3}" type="presParOf" srcId="{19040647-77BE-43EB-B547-5D4DAF85E4A5}" destId="{F3A28DBA-BACF-4FCF-A78B-FEFCFA357A0F}" srcOrd="11" destOrd="0" presId="urn:microsoft.com/office/officeart/2005/8/layout/radial1"/>
    <dgm:cxn modelId="{22A27E5D-8536-4F5C-9105-EAA21D5D969E}" type="presParOf" srcId="{F3A28DBA-BACF-4FCF-A78B-FEFCFA357A0F}" destId="{80680A77-3FCC-41E7-AE0D-4132150D3FC1}" srcOrd="0" destOrd="0" presId="urn:microsoft.com/office/officeart/2005/8/layout/radial1"/>
    <dgm:cxn modelId="{5C43A0F8-18B7-4AA4-BB70-6668C67FFFC7}" type="presParOf" srcId="{19040647-77BE-43EB-B547-5D4DAF85E4A5}" destId="{2BE30DE8-50E1-45E4-932D-12C9EEFC08E7}" srcOrd="1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5538C2-A5E1-4350-A51A-A20BE5EC323F}">
      <dsp:nvSpPr>
        <dsp:cNvPr id="0" name=""/>
        <dsp:cNvSpPr/>
      </dsp:nvSpPr>
      <dsp:spPr>
        <a:xfrm>
          <a:off x="3647777" y="2407939"/>
          <a:ext cx="1848445" cy="18484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kern="1200" cap="none" normalizeH="0" baseline="0" smtClean="0">
              <a:ln>
                <a:noFill/>
              </a:ln>
              <a:solidFill>
                <a:schemeClr val="tx1"/>
              </a:solidFill>
              <a:effectLst/>
              <a:latin typeface="Arial" pitchFamily="34" charset="0"/>
            </a:rPr>
            <a:t>Dinh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kern="1200" cap="none" normalizeH="0" baseline="0" smtClean="0">
              <a:ln>
                <a:noFill/>
              </a:ln>
              <a:solidFill>
                <a:schemeClr val="tx1"/>
              </a:solidFill>
              <a:effectLst/>
              <a:latin typeface="Arial" pitchFamily="34" charset="0"/>
            </a:rPr>
            <a:t>dưỡng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kern="1200" cap="none" normalizeH="0" baseline="0" smtClean="0">
              <a:ln>
                <a:noFill/>
              </a:ln>
              <a:solidFill>
                <a:schemeClr val="tx1"/>
              </a:solidFill>
              <a:effectLst/>
              <a:latin typeface="Arial" pitchFamily="34" charset="0"/>
            </a:rPr>
            <a:t>tĩnh mạch</a:t>
          </a:r>
        </a:p>
      </dsp:txBody>
      <dsp:txXfrm>
        <a:off x="3918476" y="2678638"/>
        <a:ext cx="1307047" cy="1307047"/>
      </dsp:txXfrm>
    </dsp:sp>
    <dsp:sp modelId="{ABA96DB7-D99D-4E92-82DD-0712CAE51351}">
      <dsp:nvSpPr>
        <dsp:cNvPr id="0" name=""/>
        <dsp:cNvSpPr/>
      </dsp:nvSpPr>
      <dsp:spPr>
        <a:xfrm rot="16200000">
          <a:off x="4294030" y="2111777"/>
          <a:ext cx="555938" cy="36386"/>
        </a:xfrm>
        <a:custGeom>
          <a:avLst/>
          <a:gdLst/>
          <a:ahLst/>
          <a:cxnLst/>
          <a:rect l="0" t="0" r="0" b="0"/>
          <a:pathLst>
            <a:path>
              <a:moveTo>
                <a:pt x="0" y="18193"/>
              </a:moveTo>
              <a:lnTo>
                <a:pt x="555938" y="181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58101" y="2116072"/>
        <a:ext cx="27796" cy="27796"/>
      </dsp:txXfrm>
    </dsp:sp>
    <dsp:sp modelId="{C51F3394-FEB3-4B25-99A8-553DCC680B4C}">
      <dsp:nvSpPr>
        <dsp:cNvPr id="0" name=""/>
        <dsp:cNvSpPr/>
      </dsp:nvSpPr>
      <dsp:spPr>
        <a:xfrm>
          <a:off x="3647777" y="3555"/>
          <a:ext cx="1848445" cy="18484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Glucose</a:t>
          </a:r>
          <a:endParaRPr kumimoji="0" lang="en-US" sz="2700" b="0" i="0" u="none" strike="noStrike" kern="1200" cap="none" normalizeH="0" baseline="0" smtClean="0">
            <a:ln>
              <a:noFill/>
            </a:ln>
            <a:solidFill>
              <a:schemeClr val="bg1"/>
            </a:solidFill>
            <a:effectLst/>
            <a:latin typeface="Arial" pitchFamily="34" charset="0"/>
          </a:endParaRPr>
        </a:p>
      </dsp:txBody>
      <dsp:txXfrm>
        <a:off x="3918476" y="274254"/>
        <a:ext cx="1307047" cy="1307047"/>
      </dsp:txXfrm>
    </dsp:sp>
    <dsp:sp modelId="{1F81647D-22D9-4914-B03D-42F8FBCBE60A}">
      <dsp:nvSpPr>
        <dsp:cNvPr id="0" name=""/>
        <dsp:cNvSpPr/>
      </dsp:nvSpPr>
      <dsp:spPr>
        <a:xfrm rot="19800000">
          <a:off x="5335159" y="2712873"/>
          <a:ext cx="555938" cy="36386"/>
        </a:xfrm>
        <a:custGeom>
          <a:avLst/>
          <a:gdLst/>
          <a:ahLst/>
          <a:cxnLst/>
          <a:rect l="0" t="0" r="0" b="0"/>
          <a:pathLst>
            <a:path>
              <a:moveTo>
                <a:pt x="0" y="18193"/>
              </a:moveTo>
              <a:lnTo>
                <a:pt x="555938" y="181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99230" y="2717168"/>
        <a:ext cx="27796" cy="27796"/>
      </dsp:txXfrm>
    </dsp:sp>
    <dsp:sp modelId="{E1BC3A7B-2B30-49D2-B9EC-7006C5768DC3}">
      <dsp:nvSpPr>
        <dsp:cNvPr id="0" name=""/>
        <dsp:cNvSpPr/>
      </dsp:nvSpPr>
      <dsp:spPr>
        <a:xfrm>
          <a:off x="5730034" y="1205747"/>
          <a:ext cx="1848445" cy="18484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Chất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khóang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700" b="0" i="0" u="none" strike="noStrike" kern="1200" cap="none" normalizeH="0" baseline="0" smtClean="0">
            <a:ln>
              <a:noFill/>
            </a:ln>
            <a:solidFill>
              <a:schemeClr val="tx1"/>
            </a:solidFill>
            <a:effectLst/>
            <a:latin typeface="Arial" pitchFamily="34" charset="0"/>
          </a:endParaRPr>
        </a:p>
      </dsp:txBody>
      <dsp:txXfrm>
        <a:off x="6000733" y="1476446"/>
        <a:ext cx="1307047" cy="1307047"/>
      </dsp:txXfrm>
    </dsp:sp>
    <dsp:sp modelId="{DBA90552-C722-4EB3-A3D2-EF747FE11A10}">
      <dsp:nvSpPr>
        <dsp:cNvPr id="0" name=""/>
        <dsp:cNvSpPr/>
      </dsp:nvSpPr>
      <dsp:spPr>
        <a:xfrm rot="1800000">
          <a:off x="5335159" y="3915065"/>
          <a:ext cx="555938" cy="36386"/>
        </a:xfrm>
        <a:custGeom>
          <a:avLst/>
          <a:gdLst/>
          <a:ahLst/>
          <a:cxnLst/>
          <a:rect l="0" t="0" r="0" b="0"/>
          <a:pathLst>
            <a:path>
              <a:moveTo>
                <a:pt x="0" y="18193"/>
              </a:moveTo>
              <a:lnTo>
                <a:pt x="555938" y="181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99230" y="3919360"/>
        <a:ext cx="27796" cy="27796"/>
      </dsp:txXfrm>
    </dsp:sp>
    <dsp:sp modelId="{8370598B-B582-40E0-A41E-679F8D38C23C}">
      <dsp:nvSpPr>
        <dsp:cNvPr id="0" name=""/>
        <dsp:cNvSpPr/>
      </dsp:nvSpPr>
      <dsp:spPr>
        <a:xfrm>
          <a:off x="5730034" y="3610131"/>
          <a:ext cx="1848445" cy="18484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Vitamin</a:t>
          </a:r>
        </a:p>
      </dsp:txBody>
      <dsp:txXfrm>
        <a:off x="6000733" y="3880830"/>
        <a:ext cx="1307047" cy="1307047"/>
      </dsp:txXfrm>
    </dsp:sp>
    <dsp:sp modelId="{9919CE7B-ABBF-49BA-93A5-0336B918673E}">
      <dsp:nvSpPr>
        <dsp:cNvPr id="0" name=""/>
        <dsp:cNvSpPr/>
      </dsp:nvSpPr>
      <dsp:spPr>
        <a:xfrm rot="5400000">
          <a:off x="4294030" y="4516161"/>
          <a:ext cx="555938" cy="36386"/>
        </a:xfrm>
        <a:custGeom>
          <a:avLst/>
          <a:gdLst/>
          <a:ahLst/>
          <a:cxnLst/>
          <a:rect l="0" t="0" r="0" b="0"/>
          <a:pathLst>
            <a:path>
              <a:moveTo>
                <a:pt x="0" y="18193"/>
              </a:moveTo>
              <a:lnTo>
                <a:pt x="555938" y="181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58101" y="4520456"/>
        <a:ext cx="27796" cy="27796"/>
      </dsp:txXfrm>
    </dsp:sp>
    <dsp:sp modelId="{50989EBE-ADA7-43CD-8049-15A048AFE636}">
      <dsp:nvSpPr>
        <dsp:cNvPr id="0" name=""/>
        <dsp:cNvSpPr/>
      </dsp:nvSpPr>
      <dsp:spPr>
        <a:xfrm>
          <a:off x="3647777" y="4812323"/>
          <a:ext cx="1848445" cy="18484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Vi lượng</a:t>
          </a:r>
          <a:endParaRPr kumimoji="0" lang="en-US" sz="2700" b="0" i="0" u="none" strike="noStrike" kern="1200" cap="none" normalizeH="0" baseline="0" smtClean="0">
            <a:ln>
              <a:noFill/>
            </a:ln>
            <a:solidFill>
              <a:schemeClr val="bg1"/>
            </a:solidFill>
            <a:effectLst/>
            <a:latin typeface="Arial" pitchFamily="34" charset="0"/>
          </a:endParaRPr>
        </a:p>
      </dsp:txBody>
      <dsp:txXfrm>
        <a:off x="3918476" y="5083022"/>
        <a:ext cx="1307047" cy="1307047"/>
      </dsp:txXfrm>
    </dsp:sp>
    <dsp:sp modelId="{A1EF12B3-499D-47AB-8E82-A71FA0F3D00D}">
      <dsp:nvSpPr>
        <dsp:cNvPr id="0" name=""/>
        <dsp:cNvSpPr/>
      </dsp:nvSpPr>
      <dsp:spPr>
        <a:xfrm rot="9000000">
          <a:off x="3252901" y="3915065"/>
          <a:ext cx="555938" cy="36386"/>
        </a:xfrm>
        <a:custGeom>
          <a:avLst/>
          <a:gdLst/>
          <a:ahLst/>
          <a:cxnLst/>
          <a:rect l="0" t="0" r="0" b="0"/>
          <a:pathLst>
            <a:path>
              <a:moveTo>
                <a:pt x="0" y="18193"/>
              </a:moveTo>
              <a:lnTo>
                <a:pt x="555938" y="181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516972" y="3919360"/>
        <a:ext cx="27796" cy="27796"/>
      </dsp:txXfrm>
    </dsp:sp>
    <dsp:sp modelId="{E403F1FF-AD81-48E4-90F7-F2320E3E4D14}">
      <dsp:nvSpPr>
        <dsp:cNvPr id="0" name=""/>
        <dsp:cNvSpPr/>
      </dsp:nvSpPr>
      <dsp:spPr>
        <a:xfrm>
          <a:off x="1565519" y="3610131"/>
          <a:ext cx="1848445" cy="18484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Nhũ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tương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béo</a:t>
          </a:r>
        </a:p>
      </dsp:txBody>
      <dsp:txXfrm>
        <a:off x="1836218" y="3880830"/>
        <a:ext cx="1307047" cy="1307047"/>
      </dsp:txXfrm>
    </dsp:sp>
    <dsp:sp modelId="{F3A28DBA-BACF-4FCF-A78B-FEFCFA357A0F}">
      <dsp:nvSpPr>
        <dsp:cNvPr id="0" name=""/>
        <dsp:cNvSpPr/>
      </dsp:nvSpPr>
      <dsp:spPr>
        <a:xfrm rot="12600000">
          <a:off x="3252901" y="2712873"/>
          <a:ext cx="555938" cy="36386"/>
        </a:xfrm>
        <a:custGeom>
          <a:avLst/>
          <a:gdLst/>
          <a:ahLst/>
          <a:cxnLst/>
          <a:rect l="0" t="0" r="0" b="0"/>
          <a:pathLst>
            <a:path>
              <a:moveTo>
                <a:pt x="0" y="18193"/>
              </a:moveTo>
              <a:lnTo>
                <a:pt x="555938" y="181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516972" y="2717168"/>
        <a:ext cx="27796" cy="27796"/>
      </dsp:txXfrm>
    </dsp:sp>
    <dsp:sp modelId="{2BE30DE8-50E1-45E4-932D-12C9EEFC08E7}">
      <dsp:nvSpPr>
        <dsp:cNvPr id="0" name=""/>
        <dsp:cNvSpPr/>
      </dsp:nvSpPr>
      <dsp:spPr>
        <a:xfrm>
          <a:off x="1565519" y="1205747"/>
          <a:ext cx="1848445" cy="18484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0" i="0" u="none" strike="noStrike" kern="1200" cap="none" normalizeH="0" baseline="0" smtClean="0">
              <a:ln>
                <a:noFill/>
              </a:ln>
              <a:solidFill>
                <a:schemeClr val="tx1"/>
              </a:solidFill>
              <a:effectLst/>
              <a:latin typeface="Arial" pitchFamily="34" charset="0"/>
            </a:rPr>
            <a:t>Acid amin</a:t>
          </a:r>
          <a:endParaRPr kumimoji="0" lang="en-US" sz="2700" b="0" i="0" u="none" strike="noStrike" kern="1200" cap="none" normalizeH="0" baseline="0" smtClean="0">
            <a:ln>
              <a:noFill/>
            </a:ln>
            <a:solidFill>
              <a:schemeClr val="bg1"/>
            </a:solidFill>
            <a:effectLst/>
            <a:latin typeface="Arial" pitchFamily="34" charset="0"/>
          </a:endParaRPr>
        </a:p>
      </dsp:txBody>
      <dsp:txXfrm>
        <a:off x="1836218" y="1476446"/>
        <a:ext cx="1307047" cy="130704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123FC-334F-473C-9C27-665D6E52A0CF}" type="datetimeFigureOut">
              <a:rPr lang="en-US" smtClean="0"/>
              <a:t>12/19/2011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C37607-BB45-4B5E-8EA3-FB5C1F099D15}" type="slidenum">
              <a:rPr lang="en-US" smtClean="0"/>
              <a:t>‹#›</a:t>
            </a:fld>
            <a:endParaRPr lang="en-US"/>
          </a:p>
        </p:txBody>
      </p:sp>
    </p:spTree>
    <p:extLst>
      <p:ext uri="{BB962C8B-B14F-4D97-AF65-F5344CB8AC3E}">
        <p14:creationId xmlns:p14="http://schemas.microsoft.com/office/powerpoint/2010/main" val="3891823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DFFC94B-F9F9-41A4-914F-4A8D44336996}" type="slidenum">
              <a:rPr lang="en-US"/>
              <a:pPr/>
              <a:t>8</a:t>
            </a:fld>
            <a:endParaRPr lang="en-US"/>
          </a:p>
        </p:txBody>
      </p:sp>
      <p:sp>
        <p:nvSpPr>
          <p:cNvPr id="38914" name="Rectangle 7"/>
          <p:cNvSpPr txBox="1">
            <a:spLocks noGrp="1" noChangeArrowheads="1"/>
          </p:cNvSpPr>
          <p:nvPr/>
        </p:nvSpPr>
        <p:spPr bwMode="auto">
          <a:xfrm>
            <a:off x="3885993" y="8686176"/>
            <a:ext cx="2972007" cy="45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nchor="b"/>
          <a:lstStyle>
            <a:lvl1pPr defTabSz="930275">
              <a:defRPr>
                <a:solidFill>
                  <a:schemeClr val="tx1"/>
                </a:solidFill>
                <a:latin typeface="Arial" pitchFamily="34" charset="0"/>
              </a:defRPr>
            </a:lvl1pPr>
            <a:lvl2pPr marL="741363" indent="-284163" defTabSz="930275">
              <a:defRPr>
                <a:solidFill>
                  <a:schemeClr val="tx1"/>
                </a:solidFill>
                <a:latin typeface="Arial" pitchFamily="34" charset="0"/>
              </a:defRPr>
            </a:lvl2pPr>
            <a:lvl3pPr marL="1143000" indent="-230188" defTabSz="930275">
              <a:defRPr>
                <a:solidFill>
                  <a:schemeClr val="tx1"/>
                </a:solidFill>
                <a:latin typeface="Arial" pitchFamily="34" charset="0"/>
              </a:defRPr>
            </a:lvl3pPr>
            <a:lvl4pPr marL="1598613" indent="-228600" defTabSz="930275">
              <a:defRPr>
                <a:solidFill>
                  <a:schemeClr val="tx1"/>
                </a:solidFill>
                <a:latin typeface="Arial" pitchFamily="34" charset="0"/>
              </a:defRPr>
            </a:lvl4pPr>
            <a:lvl5pPr marL="2055813" indent="-228600" defTabSz="930275">
              <a:defRPr>
                <a:solidFill>
                  <a:schemeClr val="tx1"/>
                </a:solidFill>
                <a:latin typeface="Arial" pitchFamily="34" charset="0"/>
              </a:defRPr>
            </a:lvl5pPr>
            <a:lvl6pPr marL="2513013" indent="-228600" defTabSz="930275" fontAlgn="base">
              <a:spcBef>
                <a:spcPct val="0"/>
              </a:spcBef>
              <a:spcAft>
                <a:spcPct val="0"/>
              </a:spcAft>
              <a:defRPr>
                <a:solidFill>
                  <a:schemeClr val="tx1"/>
                </a:solidFill>
                <a:latin typeface="Arial" pitchFamily="34" charset="0"/>
              </a:defRPr>
            </a:lvl6pPr>
            <a:lvl7pPr marL="2970213" indent="-228600" defTabSz="930275" fontAlgn="base">
              <a:spcBef>
                <a:spcPct val="0"/>
              </a:spcBef>
              <a:spcAft>
                <a:spcPct val="0"/>
              </a:spcAft>
              <a:defRPr>
                <a:solidFill>
                  <a:schemeClr val="tx1"/>
                </a:solidFill>
                <a:latin typeface="Arial" pitchFamily="34" charset="0"/>
              </a:defRPr>
            </a:lvl7pPr>
            <a:lvl8pPr marL="3427413" indent="-228600" defTabSz="930275" fontAlgn="base">
              <a:spcBef>
                <a:spcPct val="0"/>
              </a:spcBef>
              <a:spcAft>
                <a:spcPct val="0"/>
              </a:spcAft>
              <a:defRPr>
                <a:solidFill>
                  <a:schemeClr val="tx1"/>
                </a:solidFill>
                <a:latin typeface="Arial" pitchFamily="34" charset="0"/>
              </a:defRPr>
            </a:lvl8pPr>
            <a:lvl9pPr marL="3884613" indent="-228600" defTabSz="930275" fontAlgn="base">
              <a:spcBef>
                <a:spcPct val="0"/>
              </a:spcBef>
              <a:spcAft>
                <a:spcPct val="0"/>
              </a:spcAft>
              <a:defRPr>
                <a:solidFill>
                  <a:schemeClr val="tx1"/>
                </a:solidFill>
                <a:latin typeface="Arial" pitchFamily="34" charset="0"/>
              </a:defRPr>
            </a:lvl9pPr>
          </a:lstStyle>
          <a:p>
            <a:pPr algn="r"/>
            <a:fld id="{09189B2C-8134-4753-9EBE-72BF3EAA0BE6}" type="slidenum">
              <a:rPr lang="en-US" sz="1200">
                <a:ea typeface="ヒラギノ角ゴ Pro W3" charset="-128"/>
              </a:rPr>
              <a:pPr algn="r"/>
              <a:t>8</a:t>
            </a:fld>
            <a:endParaRPr lang="en-US" sz="1200">
              <a:ea typeface="ヒラギノ角ゴ Pro W3" charset="-128"/>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xfrm>
            <a:off x="913986" y="4343869"/>
            <a:ext cx="5030029" cy="4114175"/>
          </a:xfrm>
        </p:spPr>
        <p:txBody>
          <a:bodyPr lIns="91423" tIns="45712" rIns="91423" bIns="45712"/>
          <a:lstStyle/>
          <a:p>
            <a:r>
              <a:rPr lang="en-US"/>
              <a:t>Ngày Dinh dưỡng tại các Bệnh viện Châu Âu là một khảo sát “nhanh” phổ biến khắp châu lục, được tiến hành trong một ngày vào đầu năm 2006 và tái khảo sát vào năm 2007. Nghiên cứu này, được thiết kế bởi các chuyên gia dinh dưỡng lâm sàng ở khắp Châu Âu, được thực hiện trên hơn 30.000 bệnh nhân ở 30 quốc gia. Dữ liệu được GS. M Hiesmayr và các đồng nghiệp của ông tại Đại học Vienna tổng hợp. Một phần công tác đánh giá là định lượng bữa ăn trưa mà mỗi bệnh nhân tiêu thụ vào một ngày chọn lọc. Các kết quả cho thấy rằng chỉ có 34% số bệnh nhân ăn hết phần ăn trưa của mình trong khi hơn 10% không ăn gì cả. Tỷ lệ tử vong sau 24 ngày ở những bệnh nhân không chịu ăn trưa cao gấp 4 lần so với những bệnh nhân dùng bữa trưa đầy đủ.</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3885B5-A1DF-47DD-93A1-4339D0314E03}" type="slidenum">
              <a:rPr lang="en-US"/>
              <a:pPr/>
              <a:t>24</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A6D3E7-5E2E-41A5-89BD-FF925BE39AE1}" type="slidenum">
              <a:rPr lang="en-US"/>
              <a:pPr/>
              <a:t>25</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D03D4C-ECE1-4A09-A93C-FF5E5C4EAE8B}" type="slidenum">
              <a:rPr lang="en-US"/>
              <a:pPr/>
              <a:t>26</a:t>
            </a:fld>
            <a:endParaRPr 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B1D90D-3B0D-403D-9B67-20300C1A3C04}" type="slidenum">
              <a:rPr lang="en-US"/>
              <a:pPr/>
              <a:t>28</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B3F1FE-D4F6-47B5-BAD7-08F4EB4C2C36}" type="slidenum">
              <a:rPr lang="en-US"/>
              <a:pPr/>
              <a:t>30</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846B81-CB78-4D74-9E11-48A8C5C0EF27}" type="slidenum">
              <a:rPr lang="en-US"/>
              <a:pPr/>
              <a:t>31</a:t>
            </a:fld>
            <a:endParaRPr lang="en-U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D78040-6C5F-44B0-9BEA-18384E316C7C}" type="slidenum">
              <a:rPr lang="en-US"/>
              <a:pPr/>
              <a:t>33</a:t>
            </a:fld>
            <a:endParaRPr 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2069E4-A4B2-4F63-B02E-E3F7C809A294}" type="slidenum">
              <a:rPr lang="en-US"/>
              <a:pPr/>
              <a:t>38</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516E5D-DD79-4506-9908-74DE6A48DB71}" type="slidenum">
              <a:rPr lang="en-US"/>
              <a:pPr/>
              <a:t>39</a:t>
            </a:fld>
            <a:endParaRPr lang="en-US"/>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defTabSz="913530">
              <a:defRPr>
                <a:solidFill>
                  <a:schemeClr val="tx1"/>
                </a:solidFill>
                <a:latin typeface="Arial" pitchFamily="34" charset="0"/>
                <a:ea typeface="ＭＳ Ｐゴシック" pitchFamily="34" charset="-128"/>
              </a:defRPr>
            </a:lvl1pPr>
            <a:lvl2pPr marL="729577" indent="-280607" defTabSz="913530">
              <a:defRPr>
                <a:solidFill>
                  <a:schemeClr val="tx1"/>
                </a:solidFill>
                <a:latin typeface="Arial" pitchFamily="34" charset="0"/>
                <a:ea typeface="ＭＳ Ｐゴシック" pitchFamily="34" charset="-128"/>
              </a:defRPr>
            </a:lvl2pPr>
            <a:lvl3pPr marL="1122426" indent="-224485" defTabSz="913530">
              <a:defRPr>
                <a:solidFill>
                  <a:schemeClr val="tx1"/>
                </a:solidFill>
                <a:latin typeface="Arial" pitchFamily="34" charset="0"/>
                <a:ea typeface="ＭＳ Ｐゴシック" pitchFamily="34" charset="-128"/>
              </a:defRPr>
            </a:lvl3pPr>
            <a:lvl4pPr marL="1571396" indent="-224485" defTabSz="913530">
              <a:defRPr>
                <a:solidFill>
                  <a:schemeClr val="tx1"/>
                </a:solidFill>
                <a:latin typeface="Arial" pitchFamily="34" charset="0"/>
                <a:ea typeface="ＭＳ Ｐゴシック" pitchFamily="34" charset="-128"/>
              </a:defRPr>
            </a:lvl4pPr>
            <a:lvl5pPr marL="2020367" indent="-224485" defTabSz="913530">
              <a:defRPr>
                <a:solidFill>
                  <a:schemeClr val="tx1"/>
                </a:solidFill>
                <a:latin typeface="Arial" pitchFamily="34" charset="0"/>
                <a:ea typeface="ＭＳ Ｐゴシック" pitchFamily="34" charset="-128"/>
              </a:defRPr>
            </a:lvl5pPr>
            <a:lvl6pPr marL="2469337"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1830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7pPr>
            <a:lvl8pPr marL="336727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1624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9pPr>
          </a:lstStyle>
          <a:p>
            <a:fld id="{94277CB5-E2A6-4C11-BE3F-990D5DE9C79D}" type="slidenum">
              <a:rPr lang="en-US" smtClean="0"/>
              <a:pPr/>
              <a:t>40</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6C8270-75CF-45DB-8E0D-483CBD33528A}" type="slidenum">
              <a:rPr lang="en-US"/>
              <a:pPr/>
              <a:t>9</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13530">
              <a:defRPr>
                <a:solidFill>
                  <a:schemeClr val="tx1"/>
                </a:solidFill>
                <a:latin typeface="Arial" pitchFamily="34" charset="0"/>
                <a:ea typeface="ＭＳ Ｐゴシック" pitchFamily="34" charset="-128"/>
              </a:defRPr>
            </a:lvl1pPr>
            <a:lvl2pPr marL="729577" indent="-280607" defTabSz="913530">
              <a:defRPr>
                <a:solidFill>
                  <a:schemeClr val="tx1"/>
                </a:solidFill>
                <a:latin typeface="Arial" pitchFamily="34" charset="0"/>
                <a:ea typeface="ＭＳ Ｐゴシック" pitchFamily="34" charset="-128"/>
              </a:defRPr>
            </a:lvl2pPr>
            <a:lvl3pPr marL="1122426" indent="-224485" defTabSz="913530">
              <a:defRPr>
                <a:solidFill>
                  <a:schemeClr val="tx1"/>
                </a:solidFill>
                <a:latin typeface="Arial" pitchFamily="34" charset="0"/>
                <a:ea typeface="ＭＳ Ｐゴシック" pitchFamily="34" charset="-128"/>
              </a:defRPr>
            </a:lvl3pPr>
            <a:lvl4pPr marL="1571396" indent="-224485" defTabSz="913530">
              <a:defRPr>
                <a:solidFill>
                  <a:schemeClr val="tx1"/>
                </a:solidFill>
                <a:latin typeface="Arial" pitchFamily="34" charset="0"/>
                <a:ea typeface="ＭＳ Ｐゴシック" pitchFamily="34" charset="-128"/>
              </a:defRPr>
            </a:lvl4pPr>
            <a:lvl5pPr marL="2020367" indent="-224485" defTabSz="913530">
              <a:defRPr>
                <a:solidFill>
                  <a:schemeClr val="tx1"/>
                </a:solidFill>
                <a:latin typeface="Arial" pitchFamily="34" charset="0"/>
                <a:ea typeface="ＭＳ Ｐゴシック" pitchFamily="34" charset="-128"/>
              </a:defRPr>
            </a:lvl5pPr>
            <a:lvl6pPr marL="2469337"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1830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7pPr>
            <a:lvl8pPr marL="336727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1624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9pPr>
          </a:lstStyle>
          <a:p>
            <a:fld id="{5DE836A5-57AA-429A-A2CF-2F21D3FF0DF6}" type="slidenum">
              <a:rPr lang="en-US" smtClean="0"/>
              <a:pPr/>
              <a:t>42</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4B0880-46D7-4F5D-85E1-CC94CD814ADD}" type="slidenum">
              <a:rPr lang="en-US"/>
              <a:pPr/>
              <a:t>44</a:t>
            </a:fld>
            <a:endParaRPr lang="en-US"/>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7E6E95-DFA4-4C35-BC3E-EB7D2301E730}" type="slidenum">
              <a:rPr lang="en-US"/>
              <a:pPr/>
              <a:t>45</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965E6B-3593-4729-9328-87E202436BC4}" type="slidenum">
              <a:rPr lang="en-US"/>
              <a:pPr/>
              <a:t>46</a:t>
            </a:fld>
            <a:endParaRPr lang="en-US"/>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9638DB-EEA5-4D8C-91B0-F857F71A51B7}" type="slidenum">
              <a:rPr lang="en-US"/>
              <a:pPr/>
              <a:t>47</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43809A-5DB1-43C0-8BF9-EA41A19DF83F}" type="slidenum">
              <a:rPr lang="en-US"/>
              <a:pPr/>
              <a:t>48</a:t>
            </a:fld>
            <a:endParaRPr lang="en-US"/>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D4E1E7-79B2-4DF0-B991-8ABF8BAD0AE1}" type="slidenum">
              <a:rPr lang="en-US"/>
              <a:pPr/>
              <a:t>49</a:t>
            </a:fld>
            <a:endParaRPr lang="en-US"/>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B17D80-1477-457D-9281-65751C0341C6}" type="slidenum">
              <a:rPr lang="en-US"/>
              <a:pPr/>
              <a:t>50</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3608F9-B66B-41A7-A246-E12B6051A613}" type="slidenum">
              <a:rPr lang="en-US"/>
              <a:pPr/>
              <a:t>51</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9F8A5C-1971-45E4-A1A4-659BEB913D99}" type="slidenum">
              <a:rPr lang="en-US"/>
              <a:pPr/>
              <a:t>52</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071967-D50F-4212-A5BD-B16F0228A784}" type="slidenum">
              <a:rPr lang="en-US"/>
              <a:pPr/>
              <a:t>10</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EAA6FB-374B-418E-BB89-0525B1A6199A}" type="slidenum">
              <a:rPr lang="en-US"/>
              <a:pPr/>
              <a:t>53</a:t>
            </a:fld>
            <a:endParaRPr 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12E170-CA13-4392-8EF7-CA2BFA0D313C}" type="slidenum">
              <a:rPr lang="en-US"/>
              <a:pPr/>
              <a:t>54</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49B555-FBA5-477A-BD09-2D8672A8980F}" type="slidenum">
              <a:rPr lang="en-US"/>
              <a:pPr/>
              <a:t>55</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E6A04E-7D58-4FFB-927E-3EBDFC54DADC}" type="slidenum">
              <a:rPr lang="en-US"/>
              <a:pPr/>
              <a:t>56</a:t>
            </a:fld>
            <a:endParaRPr lang="en-US"/>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967D76-D84E-4604-861B-676B3A0EEB23}" type="slidenum">
              <a:rPr lang="en-US"/>
              <a:pPr/>
              <a:t>57</a:t>
            </a:fld>
            <a:endParaRPr lang="en-US"/>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9E4FE6-6402-48D5-9BE3-102AA2A55E5B}" type="slidenum">
              <a:rPr lang="en-US"/>
              <a:pPr/>
              <a:t>58</a:t>
            </a:fld>
            <a:endParaRPr lang="en-US"/>
          </a:p>
        </p:txBody>
      </p:sp>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D557FA-FB55-4DE1-9CA4-531A23928F56}" type="slidenum">
              <a:rPr lang="en-US"/>
              <a:pPr/>
              <a:t>59</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1D2933-83AE-43C1-A909-DF1B04E66B1A}" type="slidenum">
              <a:rPr lang="en-US"/>
              <a:pPr/>
              <a:t>60</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0BF167-637D-4236-B1B9-5957E746F8C9}" type="slidenum">
              <a:rPr lang="en-US"/>
              <a:pPr/>
              <a:t>62</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90AE2C-D41D-4A03-BB60-09D54BB66D3F}" type="slidenum">
              <a:rPr lang="en-US"/>
              <a:pPr/>
              <a:t>63</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p:txBody>
          <a:bodyPr/>
          <a:lstStyle>
            <a:lvl1pPr eaLnBrk="0" hangingPunct="0">
              <a:defRPr>
                <a:solidFill>
                  <a:schemeClr val="tx1"/>
                </a:solidFill>
                <a:latin typeface="Arial" pitchFamily="34" charset="0"/>
              </a:defRPr>
            </a:lvl1pPr>
            <a:lvl2pPr marL="742856" indent="-285714" eaLnBrk="0" hangingPunct="0">
              <a:defRPr>
                <a:solidFill>
                  <a:schemeClr val="tx1"/>
                </a:solidFill>
                <a:latin typeface="Arial" pitchFamily="34" charset="0"/>
              </a:defRPr>
            </a:lvl2pPr>
            <a:lvl3pPr marL="1142855" indent="-228571" eaLnBrk="0" hangingPunct="0">
              <a:defRPr>
                <a:solidFill>
                  <a:schemeClr val="tx1"/>
                </a:solidFill>
                <a:latin typeface="Arial" pitchFamily="34" charset="0"/>
              </a:defRPr>
            </a:lvl3pPr>
            <a:lvl4pPr marL="1599996" indent="-228571" eaLnBrk="0" hangingPunct="0">
              <a:defRPr>
                <a:solidFill>
                  <a:schemeClr val="tx1"/>
                </a:solidFill>
                <a:latin typeface="Arial" pitchFamily="34" charset="0"/>
              </a:defRPr>
            </a:lvl4pPr>
            <a:lvl5pPr marL="2057138" indent="-228571" eaLnBrk="0" hangingPunct="0">
              <a:defRPr>
                <a:solidFill>
                  <a:schemeClr val="tx1"/>
                </a:solidFill>
                <a:latin typeface="Arial" pitchFamily="34" charset="0"/>
              </a:defRPr>
            </a:lvl5pPr>
            <a:lvl6pPr marL="2514279" indent="-228571" eaLnBrk="0" fontAlgn="base" hangingPunct="0">
              <a:spcBef>
                <a:spcPct val="0"/>
              </a:spcBef>
              <a:spcAft>
                <a:spcPct val="0"/>
              </a:spcAft>
              <a:defRPr>
                <a:solidFill>
                  <a:schemeClr val="tx1"/>
                </a:solidFill>
                <a:latin typeface="Arial" pitchFamily="34" charset="0"/>
              </a:defRPr>
            </a:lvl6pPr>
            <a:lvl7pPr marL="2971421" indent="-228571" eaLnBrk="0" fontAlgn="base" hangingPunct="0">
              <a:spcBef>
                <a:spcPct val="0"/>
              </a:spcBef>
              <a:spcAft>
                <a:spcPct val="0"/>
              </a:spcAft>
              <a:defRPr>
                <a:solidFill>
                  <a:schemeClr val="tx1"/>
                </a:solidFill>
                <a:latin typeface="Arial" pitchFamily="34" charset="0"/>
              </a:defRPr>
            </a:lvl7pPr>
            <a:lvl8pPr marL="3428563" indent="-228571" eaLnBrk="0" fontAlgn="base" hangingPunct="0">
              <a:spcBef>
                <a:spcPct val="0"/>
              </a:spcBef>
              <a:spcAft>
                <a:spcPct val="0"/>
              </a:spcAft>
              <a:defRPr>
                <a:solidFill>
                  <a:schemeClr val="tx1"/>
                </a:solidFill>
                <a:latin typeface="Arial" pitchFamily="34" charset="0"/>
              </a:defRPr>
            </a:lvl8pPr>
            <a:lvl9pPr marL="3885704" indent="-228571" eaLnBrk="0" fontAlgn="base" hangingPunct="0">
              <a:spcBef>
                <a:spcPct val="0"/>
              </a:spcBef>
              <a:spcAft>
                <a:spcPct val="0"/>
              </a:spcAft>
              <a:defRPr>
                <a:solidFill>
                  <a:schemeClr val="tx1"/>
                </a:solidFill>
                <a:latin typeface="Arial" pitchFamily="34" charset="0"/>
              </a:defRPr>
            </a:lvl9pPr>
          </a:lstStyle>
          <a:p>
            <a:pPr eaLnBrk="1" hangingPunct="1">
              <a:defRPr/>
            </a:pPr>
            <a:fld id="{3CB5E9D0-530B-4EBA-9C5F-F0C264A19C67}" type="slidenum">
              <a:rPr lang="en-US"/>
              <a:pPr eaLnBrk="1" hangingPunct="1">
                <a:defRPr/>
              </a:pPr>
              <a:t>12</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lvl1pPr eaLnBrk="0" hangingPunct="0">
              <a:defRPr>
                <a:solidFill>
                  <a:schemeClr val="tx1"/>
                </a:solidFill>
                <a:latin typeface="Arial" pitchFamily="34" charset="0"/>
              </a:defRPr>
            </a:lvl1pPr>
            <a:lvl2pPr marL="742856" indent="-285714" eaLnBrk="0" hangingPunct="0">
              <a:defRPr>
                <a:solidFill>
                  <a:schemeClr val="tx1"/>
                </a:solidFill>
                <a:latin typeface="Arial" pitchFamily="34" charset="0"/>
              </a:defRPr>
            </a:lvl2pPr>
            <a:lvl3pPr marL="1142855" indent="-228571" eaLnBrk="0" hangingPunct="0">
              <a:defRPr>
                <a:solidFill>
                  <a:schemeClr val="tx1"/>
                </a:solidFill>
                <a:latin typeface="Arial" pitchFamily="34" charset="0"/>
              </a:defRPr>
            </a:lvl3pPr>
            <a:lvl4pPr marL="1599996" indent="-228571" eaLnBrk="0" hangingPunct="0">
              <a:defRPr>
                <a:solidFill>
                  <a:schemeClr val="tx1"/>
                </a:solidFill>
                <a:latin typeface="Arial" pitchFamily="34" charset="0"/>
              </a:defRPr>
            </a:lvl4pPr>
            <a:lvl5pPr marL="2057138" indent="-228571" eaLnBrk="0" hangingPunct="0">
              <a:defRPr>
                <a:solidFill>
                  <a:schemeClr val="tx1"/>
                </a:solidFill>
                <a:latin typeface="Arial" pitchFamily="34" charset="0"/>
              </a:defRPr>
            </a:lvl5pPr>
            <a:lvl6pPr marL="2514279" indent="-228571" eaLnBrk="0" fontAlgn="base" hangingPunct="0">
              <a:spcBef>
                <a:spcPct val="0"/>
              </a:spcBef>
              <a:spcAft>
                <a:spcPct val="0"/>
              </a:spcAft>
              <a:defRPr>
                <a:solidFill>
                  <a:schemeClr val="tx1"/>
                </a:solidFill>
                <a:latin typeface="Arial" pitchFamily="34" charset="0"/>
              </a:defRPr>
            </a:lvl6pPr>
            <a:lvl7pPr marL="2971421" indent="-228571" eaLnBrk="0" fontAlgn="base" hangingPunct="0">
              <a:spcBef>
                <a:spcPct val="0"/>
              </a:spcBef>
              <a:spcAft>
                <a:spcPct val="0"/>
              </a:spcAft>
              <a:defRPr>
                <a:solidFill>
                  <a:schemeClr val="tx1"/>
                </a:solidFill>
                <a:latin typeface="Arial" pitchFamily="34" charset="0"/>
              </a:defRPr>
            </a:lvl7pPr>
            <a:lvl8pPr marL="3428563" indent="-228571" eaLnBrk="0" fontAlgn="base" hangingPunct="0">
              <a:spcBef>
                <a:spcPct val="0"/>
              </a:spcBef>
              <a:spcAft>
                <a:spcPct val="0"/>
              </a:spcAft>
              <a:defRPr>
                <a:solidFill>
                  <a:schemeClr val="tx1"/>
                </a:solidFill>
                <a:latin typeface="Arial" pitchFamily="34" charset="0"/>
              </a:defRPr>
            </a:lvl8pPr>
            <a:lvl9pPr marL="3885704" indent="-228571" eaLnBrk="0" fontAlgn="base" hangingPunct="0">
              <a:spcBef>
                <a:spcPct val="0"/>
              </a:spcBef>
              <a:spcAft>
                <a:spcPct val="0"/>
              </a:spcAft>
              <a:defRPr>
                <a:solidFill>
                  <a:schemeClr val="tx1"/>
                </a:solidFill>
                <a:latin typeface="Arial" pitchFamily="34" charset="0"/>
              </a:defRPr>
            </a:lvl9pPr>
          </a:lstStyle>
          <a:p>
            <a:pPr eaLnBrk="1" hangingPunct="1">
              <a:defRPr/>
            </a:pPr>
            <a:fld id="{D0456D63-BD4C-4570-B765-C6795D4D51BE}" type="slidenum">
              <a:rPr lang="en-US"/>
              <a:pPr eaLnBrk="1" hangingPunct="1">
                <a:defRPr/>
              </a:pPr>
              <a:t>13</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p:txBody>
          <a:bodyPr/>
          <a:lstStyle>
            <a:lvl1pPr eaLnBrk="0" hangingPunct="0">
              <a:defRPr>
                <a:solidFill>
                  <a:schemeClr val="tx1"/>
                </a:solidFill>
                <a:latin typeface="Arial" pitchFamily="34" charset="0"/>
              </a:defRPr>
            </a:lvl1pPr>
            <a:lvl2pPr marL="742856" indent="-285714" eaLnBrk="0" hangingPunct="0">
              <a:defRPr>
                <a:solidFill>
                  <a:schemeClr val="tx1"/>
                </a:solidFill>
                <a:latin typeface="Arial" pitchFamily="34" charset="0"/>
              </a:defRPr>
            </a:lvl2pPr>
            <a:lvl3pPr marL="1142855" indent="-228571" eaLnBrk="0" hangingPunct="0">
              <a:defRPr>
                <a:solidFill>
                  <a:schemeClr val="tx1"/>
                </a:solidFill>
                <a:latin typeface="Arial" pitchFamily="34" charset="0"/>
              </a:defRPr>
            </a:lvl3pPr>
            <a:lvl4pPr marL="1599996" indent="-228571" eaLnBrk="0" hangingPunct="0">
              <a:defRPr>
                <a:solidFill>
                  <a:schemeClr val="tx1"/>
                </a:solidFill>
                <a:latin typeface="Arial" pitchFamily="34" charset="0"/>
              </a:defRPr>
            </a:lvl4pPr>
            <a:lvl5pPr marL="2057138" indent="-228571" eaLnBrk="0" hangingPunct="0">
              <a:defRPr>
                <a:solidFill>
                  <a:schemeClr val="tx1"/>
                </a:solidFill>
                <a:latin typeface="Arial" pitchFamily="34" charset="0"/>
              </a:defRPr>
            </a:lvl5pPr>
            <a:lvl6pPr marL="2514279" indent="-228571" eaLnBrk="0" fontAlgn="base" hangingPunct="0">
              <a:spcBef>
                <a:spcPct val="0"/>
              </a:spcBef>
              <a:spcAft>
                <a:spcPct val="0"/>
              </a:spcAft>
              <a:defRPr>
                <a:solidFill>
                  <a:schemeClr val="tx1"/>
                </a:solidFill>
                <a:latin typeface="Arial" pitchFamily="34" charset="0"/>
              </a:defRPr>
            </a:lvl6pPr>
            <a:lvl7pPr marL="2971421" indent="-228571" eaLnBrk="0" fontAlgn="base" hangingPunct="0">
              <a:spcBef>
                <a:spcPct val="0"/>
              </a:spcBef>
              <a:spcAft>
                <a:spcPct val="0"/>
              </a:spcAft>
              <a:defRPr>
                <a:solidFill>
                  <a:schemeClr val="tx1"/>
                </a:solidFill>
                <a:latin typeface="Arial" pitchFamily="34" charset="0"/>
              </a:defRPr>
            </a:lvl7pPr>
            <a:lvl8pPr marL="3428563" indent="-228571" eaLnBrk="0" fontAlgn="base" hangingPunct="0">
              <a:spcBef>
                <a:spcPct val="0"/>
              </a:spcBef>
              <a:spcAft>
                <a:spcPct val="0"/>
              </a:spcAft>
              <a:defRPr>
                <a:solidFill>
                  <a:schemeClr val="tx1"/>
                </a:solidFill>
                <a:latin typeface="Arial" pitchFamily="34" charset="0"/>
              </a:defRPr>
            </a:lvl8pPr>
            <a:lvl9pPr marL="3885704" indent="-228571" eaLnBrk="0" fontAlgn="base" hangingPunct="0">
              <a:spcBef>
                <a:spcPct val="0"/>
              </a:spcBef>
              <a:spcAft>
                <a:spcPct val="0"/>
              </a:spcAft>
              <a:defRPr>
                <a:solidFill>
                  <a:schemeClr val="tx1"/>
                </a:solidFill>
                <a:latin typeface="Arial" pitchFamily="34" charset="0"/>
              </a:defRPr>
            </a:lvl9pPr>
          </a:lstStyle>
          <a:p>
            <a:pPr eaLnBrk="1" hangingPunct="1">
              <a:defRPr/>
            </a:pPr>
            <a:fld id="{8A1A9E61-16D4-4508-9B67-60B7C47F2CF7}" type="slidenum">
              <a:rPr lang="en-US"/>
              <a:pPr eaLnBrk="1" hangingPunct="1">
                <a:defRPr/>
              </a:pPr>
              <a:t>14</a:t>
            </a:fld>
            <a:endParaRPr lang="en-US"/>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defTabSz="913530">
              <a:defRPr>
                <a:solidFill>
                  <a:schemeClr val="tx1"/>
                </a:solidFill>
                <a:latin typeface="Arial" pitchFamily="34" charset="0"/>
                <a:ea typeface="ＭＳ Ｐゴシック" pitchFamily="34" charset="-128"/>
              </a:defRPr>
            </a:lvl1pPr>
            <a:lvl2pPr marL="729577" indent="-280607" defTabSz="913530">
              <a:defRPr>
                <a:solidFill>
                  <a:schemeClr val="tx1"/>
                </a:solidFill>
                <a:latin typeface="Arial" pitchFamily="34" charset="0"/>
                <a:ea typeface="ＭＳ Ｐゴシック" pitchFamily="34" charset="-128"/>
              </a:defRPr>
            </a:lvl2pPr>
            <a:lvl3pPr marL="1122426" indent="-224485" defTabSz="913530">
              <a:defRPr>
                <a:solidFill>
                  <a:schemeClr val="tx1"/>
                </a:solidFill>
                <a:latin typeface="Arial" pitchFamily="34" charset="0"/>
                <a:ea typeface="ＭＳ Ｐゴシック" pitchFamily="34" charset="-128"/>
              </a:defRPr>
            </a:lvl3pPr>
            <a:lvl4pPr marL="1571396" indent="-224485" defTabSz="913530">
              <a:defRPr>
                <a:solidFill>
                  <a:schemeClr val="tx1"/>
                </a:solidFill>
                <a:latin typeface="Arial" pitchFamily="34" charset="0"/>
                <a:ea typeface="ＭＳ Ｐゴシック" pitchFamily="34" charset="-128"/>
              </a:defRPr>
            </a:lvl4pPr>
            <a:lvl5pPr marL="2020367" indent="-224485" defTabSz="913530">
              <a:defRPr>
                <a:solidFill>
                  <a:schemeClr val="tx1"/>
                </a:solidFill>
                <a:latin typeface="Arial" pitchFamily="34" charset="0"/>
                <a:ea typeface="ＭＳ Ｐゴシック" pitchFamily="34" charset="-128"/>
              </a:defRPr>
            </a:lvl5pPr>
            <a:lvl6pPr marL="2469337"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1830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7pPr>
            <a:lvl8pPr marL="336727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16248" indent="-224485" defTabSz="913530" eaLnBrk="0" fontAlgn="base" hangingPunct="0">
              <a:spcBef>
                <a:spcPct val="0"/>
              </a:spcBef>
              <a:spcAft>
                <a:spcPct val="0"/>
              </a:spcAft>
              <a:defRPr>
                <a:solidFill>
                  <a:schemeClr val="tx1"/>
                </a:solidFill>
                <a:latin typeface="Arial" pitchFamily="34" charset="0"/>
                <a:ea typeface="ＭＳ Ｐゴシック" pitchFamily="34" charset="-128"/>
              </a:defRPr>
            </a:lvl9pPr>
          </a:lstStyle>
          <a:p>
            <a:fld id="{94747D25-32D1-43E0-BAC9-BD55CB958CAC}" type="slidenum">
              <a:rPr lang="en-US" smtClean="0"/>
              <a:pPr/>
              <a:t>16</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F79EB9-6416-4B96-9F9D-935165FDC66D}" type="slidenum">
              <a:rPr lang="en-US"/>
              <a:pPr/>
              <a:t>21</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393C2F-A6A9-482A-98AA-0709DAF4B617}" type="slidenum">
              <a:rPr lang="en-US"/>
              <a:pPr/>
              <a:t>23</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7DD9899-7F0C-4C15-A35A-6EEE1E2D32F0}" type="datetimeFigureOut">
              <a:rPr lang="en-US" smtClean="0"/>
              <a:t>12/19/2011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1B3F117E-CC3D-4219-9B59-C3CBA713F09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DD9899-7F0C-4C15-A35A-6EEE1E2D32F0}" type="datetimeFigureOut">
              <a:rPr lang="en-US" smtClean="0"/>
              <a:t>12/19/2011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3F117E-CC3D-4219-9B59-C3CBA713F0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DD9899-7F0C-4C15-A35A-6EEE1E2D32F0}" type="datetimeFigureOut">
              <a:rPr lang="en-US" smtClean="0"/>
              <a:t>12/19/2011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3F117E-CC3D-4219-9B59-C3CBA713F09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normAutofit/>
          </a:bodyPr>
          <a:lstStyle/>
          <a:p>
            <a:pPr lvl="0"/>
            <a:endParaRPr lang="en-US" noProof="0" smtClean="0"/>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6A2AB5B-AFFF-4BA6-9A25-1EBB41D0795D}" type="slidenum">
              <a:rPr lang="en-US"/>
              <a:pPr>
                <a:defRPr/>
              </a:pPr>
              <a:t>‹#›</a:t>
            </a:fld>
            <a:endParaRPr lang="en-US"/>
          </a:p>
        </p:txBody>
      </p:sp>
    </p:spTree>
    <p:extLst>
      <p:ext uri="{BB962C8B-B14F-4D97-AF65-F5344CB8AC3E}">
        <p14:creationId xmlns:p14="http://schemas.microsoft.com/office/powerpoint/2010/main" val="15046377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3716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5560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18300" y="6248400"/>
            <a:ext cx="1905000" cy="457200"/>
          </a:xfrm>
        </p:spPr>
        <p:txBody>
          <a:bodyPr/>
          <a:lstStyle>
            <a:lvl1pPr>
              <a:defRPr/>
            </a:lvl1pPr>
          </a:lstStyle>
          <a:p>
            <a:fld id="{8BE2FA0F-F131-4427-B9CE-CEDE21AA1499}" type="slidenum">
              <a:rPr lang="en-US"/>
              <a:pPr/>
              <a:t>‹#›</a:t>
            </a:fld>
            <a:endParaRPr lang="en-US"/>
          </a:p>
        </p:txBody>
      </p:sp>
    </p:spTree>
    <p:extLst>
      <p:ext uri="{BB962C8B-B14F-4D97-AF65-F5344CB8AC3E}">
        <p14:creationId xmlns:p14="http://schemas.microsoft.com/office/powerpoint/2010/main" val="4057072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53843136-E9EA-42FC-9E9E-7B35FAAD78B6}" type="slidenum">
              <a:rPr lang="en-US"/>
              <a:pPr/>
              <a:t>‹#›</a:t>
            </a:fld>
            <a:endParaRPr lang="en-US"/>
          </a:p>
        </p:txBody>
      </p:sp>
    </p:spTree>
    <p:extLst>
      <p:ext uri="{BB962C8B-B14F-4D97-AF65-F5344CB8AC3E}">
        <p14:creationId xmlns:p14="http://schemas.microsoft.com/office/powerpoint/2010/main" val="1408882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7DD9899-7F0C-4C15-A35A-6EEE1E2D32F0}" type="datetimeFigureOut">
              <a:rPr lang="en-US" smtClean="0"/>
              <a:t>12/19/2011</a:t>
            </a:fld>
            <a:endParaRPr lang="en-US"/>
          </a:p>
        </p:txBody>
      </p:sp>
      <p:sp>
        <p:nvSpPr>
          <p:cNvPr id="9" name="Slide Number Placeholder 8"/>
          <p:cNvSpPr>
            <a:spLocks noGrp="1"/>
          </p:cNvSpPr>
          <p:nvPr>
            <p:ph type="sldNum" sz="quarter" idx="15"/>
          </p:nvPr>
        </p:nvSpPr>
        <p:spPr/>
        <p:txBody>
          <a:bodyPr rtlCol="0"/>
          <a:lstStyle/>
          <a:p>
            <a:fld id="{1B3F117E-CC3D-4219-9B59-C3CBA713F09D}"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7DD9899-7F0C-4C15-A35A-6EEE1E2D32F0}" type="datetimeFigureOut">
              <a:rPr lang="en-US" smtClean="0"/>
              <a:t>12/19/2011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1B3F117E-CC3D-4219-9B59-C3CBA713F09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7DD9899-7F0C-4C15-A35A-6EEE1E2D32F0}" type="datetimeFigureOut">
              <a:rPr lang="en-US" smtClean="0"/>
              <a:t>12/19/2011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3F117E-CC3D-4219-9B59-C3CBA713F09D}"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7DD9899-7F0C-4C15-A35A-6EEE1E2D32F0}" type="datetimeFigureOut">
              <a:rPr lang="en-US" smtClean="0"/>
              <a:t>12/19/2011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3F117E-CC3D-4219-9B59-C3CBA713F09D}"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7DD9899-7F0C-4C15-A35A-6EEE1E2D32F0}" type="datetimeFigureOut">
              <a:rPr lang="en-US" smtClean="0"/>
              <a:t>12/19/2011</a:t>
            </a:fld>
            <a:endParaRPr lang="en-US"/>
          </a:p>
        </p:txBody>
      </p:sp>
      <p:sp>
        <p:nvSpPr>
          <p:cNvPr id="7" name="Slide Number Placeholder 6"/>
          <p:cNvSpPr>
            <a:spLocks noGrp="1"/>
          </p:cNvSpPr>
          <p:nvPr>
            <p:ph type="sldNum" sz="quarter" idx="11"/>
          </p:nvPr>
        </p:nvSpPr>
        <p:spPr/>
        <p:txBody>
          <a:bodyPr rtlCol="0"/>
          <a:lstStyle/>
          <a:p>
            <a:fld id="{1B3F117E-CC3D-4219-9B59-C3CBA713F09D}"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DD9899-7F0C-4C15-A35A-6EEE1E2D32F0}" type="datetimeFigureOut">
              <a:rPr lang="en-US" smtClean="0"/>
              <a:t>12/19/2011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3F117E-CC3D-4219-9B59-C3CBA713F09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7DD9899-7F0C-4C15-A35A-6EEE1E2D32F0}" type="datetimeFigureOut">
              <a:rPr lang="en-US" smtClean="0"/>
              <a:t>12/19/2011</a:t>
            </a:fld>
            <a:endParaRPr lang="en-US"/>
          </a:p>
        </p:txBody>
      </p:sp>
      <p:sp>
        <p:nvSpPr>
          <p:cNvPr id="22" name="Slide Number Placeholder 21"/>
          <p:cNvSpPr>
            <a:spLocks noGrp="1"/>
          </p:cNvSpPr>
          <p:nvPr>
            <p:ph type="sldNum" sz="quarter" idx="15"/>
          </p:nvPr>
        </p:nvSpPr>
        <p:spPr/>
        <p:txBody>
          <a:bodyPr rtlCol="0"/>
          <a:lstStyle/>
          <a:p>
            <a:fld id="{1B3F117E-CC3D-4219-9B59-C3CBA713F09D}"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7DD9899-7F0C-4C15-A35A-6EEE1E2D32F0}" type="datetimeFigureOut">
              <a:rPr lang="en-US" smtClean="0"/>
              <a:t>12/19/2011</a:t>
            </a:fld>
            <a:endParaRPr lang="en-US"/>
          </a:p>
        </p:txBody>
      </p:sp>
      <p:sp>
        <p:nvSpPr>
          <p:cNvPr id="18" name="Slide Number Placeholder 17"/>
          <p:cNvSpPr>
            <a:spLocks noGrp="1"/>
          </p:cNvSpPr>
          <p:nvPr>
            <p:ph type="sldNum" sz="quarter" idx="11"/>
          </p:nvPr>
        </p:nvSpPr>
        <p:spPr/>
        <p:txBody>
          <a:bodyPr rtlCol="0"/>
          <a:lstStyle/>
          <a:p>
            <a:fld id="{1B3F117E-CC3D-4219-9B59-C3CBA713F09D}"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7DD9899-7F0C-4C15-A35A-6EEE1E2D32F0}" type="datetimeFigureOut">
              <a:rPr lang="en-US" smtClean="0"/>
              <a:t>12/19/2011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3F117E-CC3D-4219-9B59-C3CBA713F09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1534638"/>
            <a:ext cx="6781800" cy="1894362"/>
          </a:xfrm>
        </p:spPr>
        <p:txBody>
          <a:bodyPr>
            <a:noAutofit/>
          </a:bodyPr>
          <a:lstStyle/>
          <a:p>
            <a:pPr algn="ct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DINH DƯỠNG HỖ TRỢ DINH DƯỠNG CHO BỆNH NHÂN NẰM VIỆN</a:t>
            </a:r>
            <a:endParaRPr lang="en-US" sz="40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Subtitle 2"/>
          <p:cNvSpPr>
            <a:spLocks noGrp="1"/>
          </p:cNvSpPr>
          <p:nvPr>
            <p:ph type="subTitle" idx="1"/>
          </p:nvPr>
        </p:nvSpPr>
        <p:spPr>
          <a:xfrm>
            <a:off x="2057400" y="4419600"/>
            <a:ext cx="6858000" cy="914400"/>
          </a:xfrm>
        </p:spPr>
        <p:txBody>
          <a:bodyPr>
            <a:noAutofit/>
          </a:bodyPr>
          <a:lstStyle/>
          <a:p>
            <a:pPr algn="ct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Ts</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Bs</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Lưu</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Ngân</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Tâm</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a:t>
            </a:r>
          </a:p>
          <a:p>
            <a:pPr algn="ct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Trưởng</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khoa</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Dinh</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dưỡng</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Bệnh</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viện</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Chợ</a:t>
            </a:r>
            <a:r>
              <a:rPr lang="en-US" sz="20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200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Rẫy</a:t>
            </a:r>
            <a:endParaRPr lang="en-US" sz="2000"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4260616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17" name="Rectangle 61"/>
          <p:cNvSpPr>
            <a:spLocks noGrp="1" noChangeArrowheads="1"/>
          </p:cNvSpPr>
          <p:nvPr>
            <p:ph type="title"/>
          </p:nvPr>
        </p:nvSpPr>
        <p:spPr>
          <a:xfrm>
            <a:off x="457200" y="381000"/>
            <a:ext cx="8229600" cy="1143000"/>
          </a:xfrm>
        </p:spPr>
        <p:txBody>
          <a:bodyPr/>
          <a:lstStyle/>
          <a:p>
            <a:r>
              <a:rPr lang="en-US" sz="3600" b="1">
                <a:solidFill>
                  <a:srgbClr val="CC00FF"/>
                </a:solidFill>
                <a:latin typeface="VNI-Helve" pitchFamily="2" charset="0"/>
              </a:rPr>
              <a:t>Phöông phaùp hoã trôï dinh döôõng</a:t>
            </a:r>
            <a:r>
              <a:rPr lang="en-US" sz="3600" b="1">
                <a:solidFill>
                  <a:srgbClr val="336600"/>
                </a:solidFill>
                <a:latin typeface="VNI-Helve" pitchFamily="2" charset="0"/>
              </a:rPr>
              <a:t>.</a:t>
            </a:r>
          </a:p>
        </p:txBody>
      </p:sp>
      <p:graphicFrame>
        <p:nvGraphicFramePr>
          <p:cNvPr id="70719" name="Group 63"/>
          <p:cNvGraphicFramePr>
            <a:graphicFrameLocks noGrp="1"/>
          </p:cNvGraphicFramePr>
          <p:nvPr>
            <p:ph idx="4294967295"/>
          </p:nvPr>
        </p:nvGraphicFramePr>
        <p:xfrm>
          <a:off x="381000" y="2438400"/>
          <a:ext cx="8382000" cy="2057400"/>
        </p:xfrm>
        <a:graphic>
          <a:graphicData uri="http://schemas.openxmlformats.org/drawingml/2006/table">
            <a:tbl>
              <a:tblPr/>
              <a:tblGrid>
                <a:gridCol w="2095500"/>
                <a:gridCol w="2095500"/>
                <a:gridCol w="2095500"/>
                <a:gridCol w="2095500"/>
              </a:tblGrid>
              <a:tr h="2057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bg1"/>
                          </a:solidFill>
                          <a:effectLst/>
                          <a:latin typeface="VNI-Helve" pitchFamily="2" charset="0"/>
                        </a:rPr>
                        <a:t>Dinh döôõng qua ñöôøng tieâu hoùa (EN)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80808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bg1"/>
                          </a:solidFill>
                          <a:effectLst/>
                          <a:latin typeface="VNI-Helve" pitchFamily="2" charset="0"/>
                        </a:rPr>
                        <a:t>Moät phaàn EN + 1 phaàn dinh döôõng tónh maïch (PN)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CC00FF">
                            <a:gamma/>
                            <a:shade val="46275"/>
                            <a:invGamma/>
                          </a:srgbClr>
                        </a:gs>
                        <a:gs pos="50000">
                          <a:srgbClr val="CC00FF"/>
                        </a:gs>
                        <a:gs pos="100000">
                          <a:srgbClr val="CC00FF">
                            <a:gamma/>
                            <a:shade val="46275"/>
                            <a:invGamma/>
                          </a:srgbClr>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smtClean="0">
                        <a:ln>
                          <a:noFill/>
                        </a:ln>
                        <a:solidFill>
                          <a:srgbClr val="FF3300"/>
                        </a:solidFill>
                        <a:effectLst/>
                        <a:latin typeface="VNI-Helve" pitchFamily="2"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FF3300"/>
                          </a:solidFill>
                          <a:effectLst/>
                          <a:latin typeface="VNI-Helve" pitchFamily="2" charset="0"/>
                        </a:rPr>
                        <a:t>PN + EN toái thieåu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33CCCC">
                            <a:gamma/>
                            <a:shade val="46275"/>
                            <a:invGamma/>
                          </a:srgbClr>
                        </a:gs>
                        <a:gs pos="50000">
                          <a:srgbClr val="33CCCC"/>
                        </a:gs>
                        <a:gs pos="100000">
                          <a:srgbClr val="33CCCC">
                            <a:gamma/>
                            <a:shade val="46275"/>
                            <a:invGamma/>
                          </a:srgbClr>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err="1" smtClean="0">
                          <a:ln>
                            <a:noFill/>
                          </a:ln>
                          <a:solidFill>
                            <a:srgbClr val="FF3300"/>
                          </a:solidFill>
                          <a:effectLst/>
                          <a:latin typeface="VNI-Helve" pitchFamily="2" charset="0"/>
                        </a:rPr>
                        <a:t>Dinh</a:t>
                      </a:r>
                      <a:r>
                        <a:rPr kumimoji="0" lang="en-US" sz="2400" b="1" i="0" u="none" strike="noStrike" cap="none" normalizeH="0" baseline="0" dirty="0" smtClean="0">
                          <a:ln>
                            <a:noFill/>
                          </a:ln>
                          <a:solidFill>
                            <a:srgbClr val="FF3300"/>
                          </a:solidFill>
                          <a:effectLst/>
                          <a:latin typeface="VNI-Helve" pitchFamily="2" charset="0"/>
                        </a:rPr>
                        <a:t> </a:t>
                      </a:r>
                      <a:r>
                        <a:rPr kumimoji="0" lang="en-US" sz="2400" b="1" i="0" u="none" strike="noStrike" cap="none" normalizeH="0" baseline="0" dirty="0" err="1" smtClean="0">
                          <a:ln>
                            <a:noFill/>
                          </a:ln>
                          <a:solidFill>
                            <a:srgbClr val="FF3300"/>
                          </a:solidFill>
                          <a:effectLst/>
                          <a:latin typeface="VNI-Helve" pitchFamily="2" charset="0"/>
                        </a:rPr>
                        <a:t>döôõng</a:t>
                      </a:r>
                      <a:r>
                        <a:rPr kumimoji="0" lang="en-US" sz="2400" b="1" i="0" u="none" strike="noStrike" cap="none" normalizeH="0" baseline="0" dirty="0" smtClean="0">
                          <a:ln>
                            <a:noFill/>
                          </a:ln>
                          <a:solidFill>
                            <a:srgbClr val="FF3300"/>
                          </a:solidFill>
                          <a:effectLst/>
                          <a:latin typeface="VNI-Helve" pitchFamily="2" charset="0"/>
                        </a:rPr>
                        <a:t> </a:t>
                      </a:r>
                      <a:r>
                        <a:rPr kumimoji="0" lang="en-US" sz="2400" b="1" i="0" u="none" strike="noStrike" cap="none" normalizeH="0" baseline="0" dirty="0" err="1" smtClean="0">
                          <a:ln>
                            <a:noFill/>
                          </a:ln>
                          <a:solidFill>
                            <a:srgbClr val="FF3300"/>
                          </a:solidFill>
                          <a:effectLst/>
                          <a:latin typeface="VNI-Helve" pitchFamily="2" charset="0"/>
                        </a:rPr>
                        <a:t>hoaøn</a:t>
                      </a:r>
                      <a:r>
                        <a:rPr kumimoji="0" lang="en-US" sz="2400" b="1" i="0" u="none" strike="noStrike" cap="none" normalizeH="0" baseline="0" dirty="0" smtClean="0">
                          <a:ln>
                            <a:noFill/>
                          </a:ln>
                          <a:solidFill>
                            <a:srgbClr val="FF3300"/>
                          </a:solidFill>
                          <a:effectLst/>
                          <a:latin typeface="VNI-Helve" pitchFamily="2" charset="0"/>
                        </a:rPr>
                        <a:t> </a:t>
                      </a:r>
                      <a:r>
                        <a:rPr kumimoji="0" lang="en-US" sz="2400" b="1" i="0" u="none" strike="noStrike" cap="none" normalizeH="0" baseline="0" dirty="0" err="1" smtClean="0">
                          <a:ln>
                            <a:noFill/>
                          </a:ln>
                          <a:solidFill>
                            <a:srgbClr val="FF3300"/>
                          </a:solidFill>
                          <a:effectLst/>
                          <a:latin typeface="VNI-Helve" pitchFamily="2" charset="0"/>
                        </a:rPr>
                        <a:t>toaøn</a:t>
                      </a:r>
                      <a:r>
                        <a:rPr kumimoji="0" lang="en-US" sz="2400" b="1" i="0" u="none" strike="noStrike" cap="none" normalizeH="0" baseline="0" dirty="0" smtClean="0">
                          <a:ln>
                            <a:noFill/>
                          </a:ln>
                          <a:solidFill>
                            <a:srgbClr val="FF3300"/>
                          </a:solidFill>
                          <a:effectLst/>
                          <a:latin typeface="VNI-Helve" pitchFamily="2" charset="0"/>
                        </a:rPr>
                        <a:t> qua </a:t>
                      </a:r>
                      <a:r>
                        <a:rPr kumimoji="0" lang="en-US" sz="2400" b="1" i="0" u="none" strike="noStrike" cap="none" normalizeH="0" baseline="0" dirty="0" err="1" smtClean="0">
                          <a:ln>
                            <a:noFill/>
                          </a:ln>
                          <a:solidFill>
                            <a:srgbClr val="FF3300"/>
                          </a:solidFill>
                          <a:effectLst/>
                          <a:latin typeface="VNI-Helve" pitchFamily="2" charset="0"/>
                        </a:rPr>
                        <a:t>tónh</a:t>
                      </a:r>
                      <a:r>
                        <a:rPr kumimoji="0" lang="en-US" sz="2400" b="1" i="0" u="none" strike="noStrike" cap="none" normalizeH="0" baseline="0" dirty="0" smtClean="0">
                          <a:ln>
                            <a:noFill/>
                          </a:ln>
                          <a:solidFill>
                            <a:srgbClr val="FF3300"/>
                          </a:solidFill>
                          <a:effectLst/>
                          <a:latin typeface="VNI-Helve" pitchFamily="2" charset="0"/>
                        </a:rPr>
                        <a:t> </a:t>
                      </a:r>
                      <a:r>
                        <a:rPr kumimoji="0" lang="en-US" sz="2400" b="1" i="0" u="none" strike="noStrike" cap="none" normalizeH="0" baseline="0" dirty="0" err="1" smtClean="0">
                          <a:ln>
                            <a:noFill/>
                          </a:ln>
                          <a:solidFill>
                            <a:srgbClr val="FF3300"/>
                          </a:solidFill>
                          <a:effectLst/>
                          <a:latin typeface="VNI-Helve" pitchFamily="2" charset="0"/>
                        </a:rPr>
                        <a:t>maïch</a:t>
                      </a:r>
                      <a:endParaRPr kumimoji="0" lang="en-US" sz="2400" b="1" i="0" u="none" strike="noStrike" cap="none" normalizeH="0" baseline="0" dirty="0" smtClean="0">
                        <a:ln>
                          <a:noFill/>
                        </a:ln>
                        <a:solidFill>
                          <a:srgbClr val="FF3300"/>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0000CC"/>
                        </a:gs>
                        <a:gs pos="100000">
                          <a:srgbClr val="0000CC">
                            <a:gamma/>
                            <a:shade val="46275"/>
                            <a:invGamma/>
                          </a:srgbClr>
                        </a:gs>
                      </a:gsLst>
                      <a:lin ang="5400000" scaled="1"/>
                    </a:gradFill>
                  </a:tcPr>
                </a:tc>
              </a:tr>
            </a:tbl>
          </a:graphicData>
        </a:graphic>
      </p:graphicFrame>
      <p:sp>
        <p:nvSpPr>
          <p:cNvPr id="70720" name="AutoShape 64" descr="80%"/>
          <p:cNvSpPr>
            <a:spLocks noChangeArrowheads="1"/>
          </p:cNvSpPr>
          <p:nvPr/>
        </p:nvSpPr>
        <p:spPr bwMode="auto">
          <a:xfrm>
            <a:off x="457200" y="4876800"/>
            <a:ext cx="2362200" cy="762000"/>
          </a:xfrm>
          <a:prstGeom prst="rightArrow">
            <a:avLst>
              <a:gd name="adj1" fmla="val 50000"/>
              <a:gd name="adj2" fmla="val 77500"/>
            </a:avLst>
          </a:prstGeom>
          <a:pattFill prst="pct80">
            <a:fgClr>
              <a:schemeClr val="bg2"/>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21" name="AutoShape 65" descr="80%"/>
          <p:cNvSpPr>
            <a:spLocks noChangeArrowheads="1"/>
          </p:cNvSpPr>
          <p:nvPr/>
        </p:nvSpPr>
        <p:spPr bwMode="auto">
          <a:xfrm rot="10800000">
            <a:off x="6248400" y="4876800"/>
            <a:ext cx="2362200" cy="762000"/>
          </a:xfrm>
          <a:prstGeom prst="rightArrow">
            <a:avLst>
              <a:gd name="adj1" fmla="val 50000"/>
              <a:gd name="adj2" fmla="val 77500"/>
            </a:avLst>
          </a:prstGeom>
          <a:pattFill prst="pct80">
            <a:fgClr>
              <a:srgbClr val="0000CC"/>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35211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0720"/>
                                        </p:tgtEl>
                                        <p:attrNameLst>
                                          <p:attrName>style.visibility</p:attrName>
                                        </p:attrNameLst>
                                      </p:cBhvr>
                                      <p:to>
                                        <p:strVal val="visible"/>
                                      </p:to>
                                    </p:set>
                                    <p:animEffect transition="in" filter="checkerboard(across)">
                                      <p:cBhvr>
                                        <p:cTn id="7" dur="500"/>
                                        <p:tgtEl>
                                          <p:spTgt spid="707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0721"/>
                                        </p:tgtEl>
                                        <p:attrNameLst>
                                          <p:attrName>style.visibility</p:attrName>
                                        </p:attrNameLst>
                                      </p:cBhvr>
                                      <p:to>
                                        <p:strVal val="visible"/>
                                      </p:to>
                                    </p:set>
                                    <p:animEffect transition="in" filter="checkerboard(across)">
                                      <p:cBhvr>
                                        <p:cTn id="12" dur="500"/>
                                        <p:tgtEl>
                                          <p:spTgt spid="70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20" grpId="0" animBg="1"/>
      <p:bldP spid="707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rrowheads="1"/>
          </p:cNvSpPr>
          <p:nvPr>
            <p:ph type="title"/>
          </p:nvPr>
        </p:nvSpPr>
        <p:spPr>
          <a:extLst>
            <a:ext uri="{909E8E84-426E-40DD-AFC4-6F175D3DCCD1}">
              <a14:hiddenFill xmlns:a14="http://schemas.microsoft.com/office/drawing/2010/main">
                <a:gradFill rotWithShape="1">
                  <a:gsLst>
                    <a:gs pos="0">
                      <a:schemeClr val="bg1"/>
                    </a:gs>
                    <a:gs pos="50000">
                      <a:schemeClr val="bg1">
                        <a:gamma/>
                        <a:shade val="46275"/>
                        <a:invGamma/>
                      </a:schemeClr>
                    </a:gs>
                    <a:gs pos="100000">
                      <a:schemeClr val="bg1"/>
                    </a:gs>
                  </a:gsLst>
                  <a:lin ang="5400000" scaled="1"/>
                </a:gradFill>
              </a14:hiddenFill>
            </a:ext>
          </a:extLst>
        </p:spPr>
        <p:txBody>
          <a:bodyPr>
            <a:normAutofit/>
          </a:bodyPr>
          <a:lstStyle/>
          <a:p>
            <a:pPr algn="ctr" eaLnBrk="1" fontAlgn="auto" hangingPunct="1">
              <a:spcAft>
                <a:spcPts val="0"/>
              </a:spcAft>
              <a:defRPr/>
            </a:pPr>
            <a:r>
              <a:rPr lang="en-US" sz="4000" b="1" cap="none" dirty="0" err="1" smtClean="0">
                <a:solidFill>
                  <a:srgbClr val="FF66FF"/>
                </a:solidFill>
                <a:effectLst>
                  <a:outerShdw blurRad="38100" dist="38100" dir="2700000" algn="tl">
                    <a:srgbClr val="000000">
                      <a:alpha val="43137"/>
                    </a:srgbClr>
                  </a:outerShdw>
                </a:effectLst>
                <a:latin typeface="Arial" pitchFamily="34" charset="0"/>
              </a:rPr>
              <a:t>Câu</a:t>
            </a:r>
            <a:r>
              <a:rPr lang="en-US" sz="4000" b="1" cap="none" dirty="0" smtClean="0">
                <a:solidFill>
                  <a:srgbClr val="FF66FF"/>
                </a:solidFill>
                <a:effectLst>
                  <a:outerShdw blurRad="38100" dist="38100" dir="2700000" algn="tl">
                    <a:srgbClr val="000000">
                      <a:alpha val="43137"/>
                    </a:srgbClr>
                  </a:outerShdw>
                </a:effectLst>
                <a:latin typeface="Arial" pitchFamily="34" charset="0"/>
              </a:rPr>
              <a:t> </a:t>
            </a:r>
            <a:r>
              <a:rPr lang="en-US" sz="4000" b="1" cap="none" dirty="0" err="1" smtClean="0">
                <a:solidFill>
                  <a:srgbClr val="FF66FF"/>
                </a:solidFill>
                <a:effectLst>
                  <a:outerShdw blurRad="38100" dist="38100" dir="2700000" algn="tl">
                    <a:srgbClr val="000000">
                      <a:alpha val="43137"/>
                    </a:srgbClr>
                  </a:outerShdw>
                </a:effectLst>
                <a:latin typeface="Arial" pitchFamily="34" charset="0"/>
              </a:rPr>
              <a:t>hỏi</a:t>
            </a:r>
            <a:r>
              <a:rPr lang="en-US" sz="4000" b="1" cap="none" dirty="0" smtClean="0">
                <a:solidFill>
                  <a:srgbClr val="FF66FF"/>
                </a:solidFill>
                <a:effectLst>
                  <a:outerShdw blurRad="38100" dist="38100" dir="2700000" algn="tl">
                    <a:srgbClr val="000000">
                      <a:alpha val="43137"/>
                    </a:srgbClr>
                  </a:outerShdw>
                </a:effectLst>
                <a:latin typeface="Arial" pitchFamily="34" charset="0"/>
              </a:rPr>
              <a:t> 1</a:t>
            </a:r>
            <a:endParaRPr lang="en-US" sz="4000" b="1" cap="none" dirty="0">
              <a:solidFill>
                <a:srgbClr val="FF66FF"/>
              </a:solidFill>
              <a:effectLst>
                <a:outerShdw blurRad="38100" dist="38100" dir="2700000" algn="tl">
                  <a:srgbClr val="000000">
                    <a:alpha val="43137"/>
                  </a:srgbClr>
                </a:outerShdw>
              </a:effectLst>
              <a:latin typeface="Arial" pitchFamily="34" charset="0"/>
            </a:endParaRPr>
          </a:p>
        </p:txBody>
      </p:sp>
      <p:sp>
        <p:nvSpPr>
          <p:cNvPr id="111619" name="Rectangle 3"/>
          <p:cNvSpPr>
            <a:spLocks noGrp="1" noChangeArrowheads="1"/>
          </p:cNvSpPr>
          <p:nvPr>
            <p:ph type="body" idx="1"/>
          </p:nvPr>
        </p:nvSpPr>
        <p:spPr>
          <a:xfrm>
            <a:off x="457200" y="2057400"/>
            <a:ext cx="8229600" cy="4572000"/>
          </a:xfrm>
        </p:spPr>
        <p:txBody>
          <a:bodyPr>
            <a:normAutofit/>
          </a:bodyPr>
          <a:lstStyle/>
          <a:p>
            <a:pPr marL="609600" indent="-609600" eaLnBrk="1" fontAlgn="auto" hangingPunct="1">
              <a:spcBef>
                <a:spcPts val="580"/>
              </a:spcBef>
              <a:spcAft>
                <a:spcPts val="0"/>
              </a:spcAft>
              <a:buFont typeface="Wingdings" pitchFamily="2" charset="2"/>
              <a:buNone/>
              <a:defRPr/>
            </a:pPr>
            <a:r>
              <a:rPr lang="en-US" sz="2800" dirty="0">
                <a:solidFill>
                  <a:schemeClr val="accent6">
                    <a:lumMod val="50000"/>
                  </a:schemeClr>
                </a:solidFill>
              </a:rPr>
              <a:t>	</a:t>
            </a:r>
            <a:r>
              <a:rPr lang="en-US" sz="2800" dirty="0" err="1">
                <a:solidFill>
                  <a:schemeClr val="accent6">
                    <a:lumMod val="50000"/>
                  </a:schemeClr>
                </a:solidFill>
                <a:latin typeface="Arial" pitchFamily="34" charset="0"/>
              </a:rPr>
              <a:t>Một</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bệnh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nhân</a:t>
            </a:r>
            <a:r>
              <a:rPr lang="en-US" sz="2800" dirty="0">
                <a:solidFill>
                  <a:schemeClr val="accent6">
                    <a:lumMod val="50000"/>
                  </a:schemeClr>
                </a:solidFill>
                <a:latin typeface="Arial" pitchFamily="34" charset="0"/>
              </a:rPr>
              <a:t> 56 </a:t>
            </a:r>
            <a:r>
              <a:rPr lang="en-US" sz="2800" dirty="0" err="1">
                <a:solidFill>
                  <a:schemeClr val="accent6">
                    <a:lumMod val="50000"/>
                  </a:schemeClr>
                </a:solidFill>
                <a:latin typeface="Arial" pitchFamily="34" charset="0"/>
              </a:rPr>
              <a:t>tuổi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viêm</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phổi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nặng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sau</a:t>
            </a:r>
            <a:r>
              <a:rPr lang="en-US" sz="2800" dirty="0">
                <a:solidFill>
                  <a:schemeClr val="accent6">
                    <a:lumMod val="50000"/>
                  </a:schemeClr>
                </a:solidFill>
                <a:latin typeface="Arial" pitchFamily="34" charset="0"/>
              </a:rPr>
              <a:t> NMCT, </a:t>
            </a:r>
            <a:r>
              <a:rPr lang="en-US" sz="2800" dirty="0" err="1">
                <a:solidFill>
                  <a:schemeClr val="accent6">
                    <a:lumMod val="50000"/>
                  </a:schemeClr>
                </a:solidFill>
                <a:latin typeface="Arial" pitchFamily="34" charset="0"/>
              </a:rPr>
              <a:t>đang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thở</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máy</a:t>
            </a:r>
            <a:r>
              <a:rPr lang="en-US" sz="2800" dirty="0">
                <a:solidFill>
                  <a:schemeClr val="accent6">
                    <a:lumMod val="50000"/>
                  </a:schemeClr>
                </a:solidFill>
                <a:latin typeface="Arial" pitchFamily="34" charset="0"/>
              </a:rPr>
              <a:t>. CN </a:t>
            </a:r>
            <a:r>
              <a:rPr lang="en-US" sz="2800" dirty="0" err="1">
                <a:solidFill>
                  <a:schemeClr val="accent6">
                    <a:lumMod val="50000"/>
                  </a:schemeClr>
                </a:solidFill>
                <a:latin typeface="Arial" pitchFamily="34" charset="0"/>
              </a:rPr>
              <a:t>trước</a:t>
            </a:r>
            <a:r>
              <a:rPr lang="en-US" sz="2800" dirty="0">
                <a:solidFill>
                  <a:schemeClr val="accent6">
                    <a:lumMod val="50000"/>
                  </a:schemeClr>
                </a:solidFill>
                <a:latin typeface="Arial" pitchFamily="34" charset="0"/>
              </a:rPr>
              <a:t> NV </a:t>
            </a:r>
            <a:r>
              <a:rPr lang="en-US" sz="2800" dirty="0" err="1">
                <a:solidFill>
                  <a:schemeClr val="accent6">
                    <a:lumMod val="50000"/>
                  </a:schemeClr>
                </a:solidFill>
                <a:latin typeface="Arial" pitchFamily="34" charset="0"/>
              </a:rPr>
              <a:t>khỏang</a:t>
            </a:r>
            <a:r>
              <a:rPr lang="en-US" sz="2800" dirty="0">
                <a:solidFill>
                  <a:schemeClr val="accent6">
                    <a:lumMod val="50000"/>
                  </a:schemeClr>
                </a:solidFill>
                <a:latin typeface="Arial" pitchFamily="34" charset="0"/>
              </a:rPr>
              <a:t> 65kg, CC 1,67m. </a:t>
            </a:r>
            <a:r>
              <a:rPr lang="en-US" sz="2800" dirty="0" err="1">
                <a:solidFill>
                  <a:schemeClr val="accent6">
                    <a:lumMod val="50000"/>
                  </a:schemeClr>
                </a:solidFill>
                <a:latin typeface="Arial" pitchFamily="34" charset="0"/>
              </a:rPr>
              <a:t>Thể</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trạng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bình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thường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Đang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được</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nuôi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ăn</a:t>
            </a:r>
            <a:r>
              <a:rPr lang="en-US" sz="2800" dirty="0">
                <a:solidFill>
                  <a:schemeClr val="accent6">
                    <a:lumMod val="50000"/>
                  </a:schemeClr>
                </a:solidFill>
                <a:latin typeface="Arial" pitchFamily="34" charset="0"/>
              </a:rPr>
              <a:t> qua </a:t>
            </a:r>
            <a:r>
              <a:rPr lang="en-US" sz="2800" dirty="0" err="1">
                <a:solidFill>
                  <a:schemeClr val="accent6">
                    <a:lumMod val="50000"/>
                  </a:schemeClr>
                </a:solidFill>
                <a:latin typeface="Arial" pitchFamily="34" charset="0"/>
              </a:rPr>
              <a:t>sonde</a:t>
            </a:r>
            <a:r>
              <a:rPr lang="en-US" sz="2800" dirty="0">
                <a:solidFill>
                  <a:schemeClr val="accent6">
                    <a:lumMod val="50000"/>
                  </a:schemeClr>
                </a:solidFill>
                <a:latin typeface="Arial" pitchFamily="34" charset="0"/>
              </a:rPr>
              <a:t> (</a:t>
            </a:r>
            <a:r>
              <a:rPr lang="en-US" sz="2800" dirty="0" smtClean="0">
                <a:solidFill>
                  <a:schemeClr val="accent6">
                    <a:lumMod val="50000"/>
                  </a:schemeClr>
                </a:solidFill>
                <a:latin typeface="Arial" pitchFamily="34" charset="0"/>
              </a:rPr>
              <a:t>250ml</a:t>
            </a:r>
            <a:r>
              <a:rPr lang="en-US" sz="2800" dirty="0">
                <a:solidFill>
                  <a:schemeClr val="accent6">
                    <a:lumMod val="50000"/>
                  </a:schemeClr>
                </a:solidFill>
                <a:latin typeface="Arial" pitchFamily="34" charset="0"/>
              </a:rPr>
              <a:t>* 4 </a:t>
            </a:r>
            <a:r>
              <a:rPr lang="en-US" sz="2800" dirty="0" err="1">
                <a:solidFill>
                  <a:schemeClr val="accent6">
                    <a:lumMod val="50000"/>
                  </a:schemeClr>
                </a:solidFill>
                <a:latin typeface="Arial" pitchFamily="34" charset="0"/>
              </a:rPr>
              <a:t>cữ</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súp</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xay</a:t>
            </a:r>
            <a:r>
              <a:rPr lang="en-US" sz="2800" dirty="0">
                <a:solidFill>
                  <a:schemeClr val="accent6">
                    <a:lumMod val="50000"/>
                  </a:schemeClr>
                </a:solidFill>
                <a:latin typeface="Arial" pitchFamily="34" charset="0"/>
              </a:rPr>
              <a:t>) + AA 10% 500ml IV. </a:t>
            </a:r>
          </a:p>
          <a:p>
            <a:pPr marL="609600" indent="-609600" eaLnBrk="1" fontAlgn="auto" hangingPunct="1">
              <a:spcBef>
                <a:spcPts val="580"/>
              </a:spcBef>
              <a:spcAft>
                <a:spcPts val="0"/>
              </a:spcAft>
              <a:buFont typeface="Wingdings" pitchFamily="2" charset="2"/>
              <a:buNone/>
              <a:defRPr/>
            </a:pP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Dinh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dưỡng</a:t>
            </a:r>
            <a:r>
              <a:rPr lang="en-US" sz="2800" dirty="0">
                <a:solidFill>
                  <a:schemeClr val="accent6">
                    <a:lumMod val="50000"/>
                  </a:schemeClr>
                </a:solidFill>
                <a:latin typeface="Arial" pitchFamily="34" charset="0"/>
              </a:rPr>
              <a:t>:</a:t>
            </a:r>
          </a:p>
          <a:p>
            <a:pPr marL="609600" indent="-609600" eaLnBrk="1" fontAlgn="auto" hangingPunct="1">
              <a:spcBef>
                <a:spcPts val="580"/>
              </a:spcBef>
              <a:spcAft>
                <a:spcPts val="0"/>
              </a:spcAft>
              <a:buClr>
                <a:srgbClr val="FF0000"/>
              </a:buClr>
              <a:buSzPct val="90000"/>
              <a:buFont typeface="Wingdings" pitchFamily="2" charset="2"/>
              <a:buAutoNum type="alphaUcPeriod"/>
              <a:defRPr/>
            </a:pPr>
            <a:r>
              <a:rPr lang="en-US" sz="2800" dirty="0" err="1">
                <a:solidFill>
                  <a:schemeClr val="accent6">
                    <a:lumMod val="50000"/>
                  </a:schemeClr>
                </a:solidFill>
                <a:latin typeface="Arial" pitchFamily="34" charset="0"/>
              </a:rPr>
              <a:t>Đủ</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năng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lượng</a:t>
            </a:r>
            <a:endParaRPr lang="en-US" sz="2800" dirty="0">
              <a:solidFill>
                <a:schemeClr val="accent6">
                  <a:lumMod val="50000"/>
                </a:schemeClr>
              </a:solidFill>
              <a:latin typeface="Arial" pitchFamily="34" charset="0"/>
            </a:endParaRPr>
          </a:p>
          <a:p>
            <a:pPr marL="609600" indent="-609600" eaLnBrk="1" fontAlgn="auto" hangingPunct="1">
              <a:spcBef>
                <a:spcPts val="580"/>
              </a:spcBef>
              <a:spcAft>
                <a:spcPts val="0"/>
              </a:spcAft>
              <a:buClr>
                <a:srgbClr val="FF0000"/>
              </a:buClr>
              <a:buSzPct val="90000"/>
              <a:buFont typeface="Wingdings" pitchFamily="2" charset="2"/>
              <a:buAutoNum type="alphaUcPeriod"/>
              <a:defRPr/>
            </a:pPr>
            <a:r>
              <a:rPr lang="en-US" sz="2800" dirty="0" err="1">
                <a:solidFill>
                  <a:schemeClr val="accent6">
                    <a:lumMod val="50000"/>
                  </a:schemeClr>
                </a:solidFill>
                <a:latin typeface="Arial" pitchFamily="34" charset="0"/>
              </a:rPr>
              <a:t>Thiếu</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năng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lượng</a:t>
            </a:r>
            <a:endParaRPr lang="en-US" sz="2800" dirty="0">
              <a:solidFill>
                <a:schemeClr val="accent6">
                  <a:lumMod val="50000"/>
                </a:schemeClr>
              </a:solidFill>
              <a:latin typeface="Arial" pitchFamily="34" charset="0"/>
            </a:endParaRPr>
          </a:p>
          <a:p>
            <a:pPr marL="609600" indent="-609600" eaLnBrk="1" fontAlgn="auto" hangingPunct="1">
              <a:spcBef>
                <a:spcPts val="580"/>
              </a:spcBef>
              <a:spcAft>
                <a:spcPts val="0"/>
              </a:spcAft>
              <a:buClr>
                <a:srgbClr val="FF0000"/>
              </a:buClr>
              <a:buSzPct val="90000"/>
              <a:buFont typeface="Wingdings" pitchFamily="2" charset="2"/>
              <a:buAutoNum type="alphaUcPeriod"/>
              <a:defRPr/>
            </a:pPr>
            <a:r>
              <a:rPr lang="en-US" sz="2800" dirty="0" err="1">
                <a:solidFill>
                  <a:schemeClr val="accent6">
                    <a:lumMod val="50000"/>
                  </a:schemeClr>
                </a:solidFill>
                <a:latin typeface="Arial" pitchFamily="34" charset="0"/>
              </a:rPr>
              <a:t>Thiếu</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năng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lượng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và</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không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cân</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đối</a:t>
            </a:r>
            <a:endParaRPr lang="en-US" sz="2800" dirty="0">
              <a:solidFill>
                <a:schemeClr val="accent6">
                  <a:lumMod val="50000"/>
                </a:schemeClr>
              </a:solidFill>
              <a:latin typeface="Arial" pitchFamily="34" charset="0"/>
            </a:endParaRPr>
          </a:p>
        </p:txBody>
      </p:sp>
    </p:spTree>
    <p:extLst>
      <p:ext uri="{BB962C8B-B14F-4D97-AF65-F5344CB8AC3E}">
        <p14:creationId xmlns:p14="http://schemas.microsoft.com/office/powerpoint/2010/main" val="3733496853"/>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152400"/>
            <a:ext cx="8229600" cy="944563"/>
          </a:xfrm>
        </p:spPr>
        <p:txBody>
          <a:bodyPr>
            <a:normAutofit/>
          </a:bodyPr>
          <a:lstStyle/>
          <a:p>
            <a:pPr algn="ctr" eaLnBrk="1" fontAlgn="auto" hangingPunct="1">
              <a:spcAft>
                <a:spcPts val="0"/>
              </a:spcAft>
              <a:defRPr/>
            </a:pPr>
            <a:r>
              <a:rPr lang="en-US" sz="3600" b="1" cap="none"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Xác</a:t>
            </a:r>
            <a:r>
              <a:rPr lang="en-US" sz="3600" b="1" cap="none"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3600" b="1" cap="none"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định</a:t>
            </a:r>
            <a:r>
              <a:rPr lang="en-US" sz="3600" b="1" cap="none"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3600" b="1" cap="none"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nhu</a:t>
            </a:r>
            <a:r>
              <a:rPr lang="en-US" sz="3600" b="1" cap="none"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3600" b="1" cap="none"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cầu</a:t>
            </a:r>
            <a:r>
              <a:rPr lang="en-US" sz="3600" b="1" cap="none"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3600" b="1" cap="none"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năng</a:t>
            </a:r>
            <a:r>
              <a:rPr lang="en-US" sz="3600" b="1" cap="none"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3600" b="1" cap="none"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lượng</a:t>
            </a:r>
            <a:endParaRPr lang="en-US" sz="3600" b="1" cap="none"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
        <p:nvSpPr>
          <p:cNvPr id="19459" name="Rectangle 3"/>
          <p:cNvSpPr>
            <a:spLocks noGrp="1" noChangeArrowheads="1"/>
          </p:cNvSpPr>
          <p:nvPr>
            <p:ph type="body" idx="1"/>
          </p:nvPr>
        </p:nvSpPr>
        <p:spPr>
          <a:xfrm>
            <a:off x="228600" y="1752600"/>
            <a:ext cx="8229600" cy="4800600"/>
          </a:xfrm>
        </p:spPr>
        <p:txBody>
          <a:bodyPr>
            <a:normAutofit lnSpcReduction="10000"/>
          </a:bodyPr>
          <a:lstStyle/>
          <a:p>
            <a:pPr marL="274320" indent="-274320" eaLnBrk="1" fontAlgn="auto" hangingPunct="1">
              <a:spcBef>
                <a:spcPts val="580"/>
              </a:spcBef>
              <a:spcAft>
                <a:spcPct val="20000"/>
              </a:spcAft>
              <a:buFont typeface="Wingdings 2"/>
              <a:buChar char=""/>
              <a:defRPr/>
            </a:pPr>
            <a:r>
              <a:rPr lang="en-US" sz="2800" dirty="0" err="1" smtClean="0">
                <a:solidFill>
                  <a:srgbClr val="FF0000"/>
                </a:solidFill>
                <a:latin typeface="Arial" pitchFamily="34" charset="0"/>
                <a:cs typeface="Arial" pitchFamily="34" charset="0"/>
              </a:rPr>
              <a:t>Đo</a:t>
            </a:r>
            <a:r>
              <a:rPr lang="en-US" sz="2800" dirty="0" smtClean="0">
                <a:solidFill>
                  <a:srgbClr val="FF0000"/>
                </a:solidFill>
                <a:latin typeface="Arial" pitchFamily="34" charset="0"/>
                <a:cs typeface="Arial" pitchFamily="34" charset="0"/>
              </a:rPr>
              <a:t> </a:t>
            </a:r>
            <a:r>
              <a:rPr lang="en-US" sz="2800" dirty="0" err="1" smtClean="0">
                <a:solidFill>
                  <a:srgbClr val="FF0000"/>
                </a:solidFill>
                <a:latin typeface="Arial" pitchFamily="34" charset="0"/>
                <a:cs typeface="Arial" pitchFamily="34" charset="0"/>
              </a:rPr>
              <a:t>gián</a:t>
            </a:r>
            <a:r>
              <a:rPr lang="en-US" sz="2800" dirty="0" smtClean="0">
                <a:solidFill>
                  <a:srgbClr val="FF0000"/>
                </a:solidFill>
                <a:latin typeface="Arial" pitchFamily="34" charset="0"/>
                <a:cs typeface="Arial" pitchFamily="34" charset="0"/>
              </a:rPr>
              <a:t> </a:t>
            </a:r>
            <a:r>
              <a:rPr lang="en-US" sz="2800" dirty="0" err="1" smtClean="0">
                <a:solidFill>
                  <a:srgbClr val="FF0000"/>
                </a:solidFill>
                <a:latin typeface="Arial" pitchFamily="34" charset="0"/>
                <a:cs typeface="Arial" pitchFamily="34" charset="0"/>
              </a:rPr>
              <a:t>tiếp</a:t>
            </a:r>
            <a:r>
              <a:rPr lang="en-US" sz="2800" dirty="0" smtClean="0">
                <a:solidFill>
                  <a:srgbClr val="FF0000"/>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đo</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tiêu</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thụ</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năng</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lượng</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dựa</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vào</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nhu</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cầu</a:t>
            </a:r>
            <a:r>
              <a:rPr lang="en-US" sz="2800" dirty="0" smtClean="0">
                <a:solidFill>
                  <a:schemeClr val="accent6">
                    <a:lumMod val="50000"/>
                  </a:schemeClr>
                </a:solidFill>
                <a:latin typeface="Arial" pitchFamily="34" charset="0"/>
                <a:cs typeface="Arial" pitchFamily="34" charset="0"/>
              </a:rPr>
              <a:t> oxy, </a:t>
            </a:r>
            <a:r>
              <a:rPr lang="en-US" sz="2800" dirty="0" err="1" smtClean="0">
                <a:solidFill>
                  <a:schemeClr val="accent6">
                    <a:lumMod val="50000"/>
                  </a:schemeClr>
                </a:solidFill>
                <a:latin typeface="Arial" pitchFamily="34" charset="0"/>
                <a:cs typeface="Arial" pitchFamily="34" charset="0"/>
              </a:rPr>
              <a:t>lưu</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lượng</a:t>
            </a:r>
            <a:r>
              <a:rPr lang="en-US" sz="2800" dirty="0" smtClean="0">
                <a:solidFill>
                  <a:schemeClr val="accent6">
                    <a:lumMod val="50000"/>
                  </a:schemeClr>
                </a:solidFill>
                <a:latin typeface="Arial" pitchFamily="34" charset="0"/>
                <a:cs typeface="Arial" pitchFamily="34" charset="0"/>
              </a:rPr>
              <a:t> CO</a:t>
            </a:r>
            <a:r>
              <a:rPr lang="en-US" sz="2800" baseline="-25000" dirty="0" smtClean="0">
                <a:solidFill>
                  <a:schemeClr val="accent6">
                    <a:lumMod val="50000"/>
                  </a:schemeClr>
                </a:solidFill>
                <a:latin typeface="Arial" pitchFamily="34" charset="0"/>
                <a:cs typeface="Arial" pitchFamily="34" charset="0"/>
              </a:rPr>
              <a:t>2</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và</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thông</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khí</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phút</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chính</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xác</a:t>
            </a:r>
            <a:r>
              <a:rPr lang="en-US" sz="2800" dirty="0" smtClean="0">
                <a:solidFill>
                  <a:schemeClr val="accent6">
                    <a:lumMod val="50000"/>
                  </a:schemeClr>
                </a:solidFill>
                <a:latin typeface="Arial" pitchFamily="34" charset="0"/>
                <a:cs typeface="Arial" pitchFamily="34" charset="0"/>
              </a:rPr>
              <a:t> 90%</a:t>
            </a:r>
          </a:p>
          <a:p>
            <a:pPr marL="274320" indent="-274320" eaLnBrk="1" fontAlgn="auto" hangingPunct="1">
              <a:spcBef>
                <a:spcPts val="580"/>
              </a:spcBef>
              <a:spcAft>
                <a:spcPct val="20000"/>
              </a:spcAft>
              <a:buFontTx/>
              <a:buNone/>
              <a:defRPr/>
            </a:pPr>
            <a:r>
              <a:rPr lang="en-US" sz="2800" dirty="0" smtClean="0">
                <a:solidFill>
                  <a:schemeClr val="accent6">
                    <a:lumMod val="50000"/>
                  </a:schemeClr>
                </a:solidFill>
                <a:latin typeface="Arial" pitchFamily="34" charset="0"/>
                <a:cs typeface="Arial" pitchFamily="34" charset="0"/>
              </a:rPr>
              <a:t>   		</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Không</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có</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máy</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không</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thể</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làm</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được</a:t>
            </a:r>
            <a:endParaRPr lang="en-US" sz="2400" dirty="0" smtClean="0">
              <a:solidFill>
                <a:schemeClr val="accent6">
                  <a:lumMod val="50000"/>
                </a:schemeClr>
              </a:solidFill>
              <a:latin typeface="Arial" pitchFamily="34" charset="0"/>
              <a:cs typeface="Arial" pitchFamily="34" charset="0"/>
            </a:endParaRPr>
          </a:p>
          <a:p>
            <a:pPr marL="274320" indent="-274320" eaLnBrk="1" fontAlgn="auto" hangingPunct="1">
              <a:spcBef>
                <a:spcPts val="580"/>
              </a:spcBef>
              <a:spcAft>
                <a:spcPct val="20000"/>
              </a:spcAft>
              <a:buFontTx/>
              <a:buNone/>
              <a:defRPr/>
            </a:pPr>
            <a:r>
              <a:rPr lang="en-US" sz="2400" dirty="0" smtClean="0">
                <a:solidFill>
                  <a:schemeClr val="accent6">
                    <a:lumMod val="50000"/>
                  </a:schemeClr>
                </a:solidFill>
                <a:latin typeface="Arial" pitchFamily="34" charset="0"/>
                <a:cs typeface="Arial" pitchFamily="34" charset="0"/>
              </a:rPr>
              <a:t>		           + </a:t>
            </a:r>
            <a:r>
              <a:rPr lang="en-US" sz="2400" dirty="0" err="1" smtClean="0">
                <a:solidFill>
                  <a:schemeClr val="accent6">
                    <a:lumMod val="50000"/>
                  </a:schemeClr>
                </a:solidFill>
                <a:latin typeface="Arial" pitchFamily="34" charset="0"/>
                <a:cs typeface="Arial" pitchFamily="34" charset="0"/>
              </a:rPr>
              <a:t>Mất</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thời</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gian</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tốn</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kém</a:t>
            </a:r>
            <a:endParaRPr lang="en-US" sz="2400" dirty="0" smtClean="0">
              <a:solidFill>
                <a:schemeClr val="accent6">
                  <a:lumMod val="50000"/>
                </a:schemeClr>
              </a:solidFill>
              <a:latin typeface="Arial" pitchFamily="34" charset="0"/>
              <a:cs typeface="Arial" pitchFamily="34" charset="0"/>
            </a:endParaRPr>
          </a:p>
          <a:p>
            <a:pPr marL="274320" indent="-274320" eaLnBrk="1" fontAlgn="auto" hangingPunct="1">
              <a:spcBef>
                <a:spcPts val="580"/>
              </a:spcBef>
              <a:spcAft>
                <a:spcPct val="20000"/>
              </a:spcAft>
              <a:buFont typeface="Wingdings 2"/>
              <a:buChar char=""/>
              <a:defRPr/>
            </a:pPr>
            <a:r>
              <a:rPr lang="en-US" sz="2800" dirty="0" smtClean="0">
                <a:solidFill>
                  <a:srgbClr val="FF0000"/>
                </a:solidFill>
                <a:latin typeface="Arial" pitchFamily="34" charset="0"/>
                <a:cs typeface="Arial" pitchFamily="34" charset="0"/>
              </a:rPr>
              <a:t>Harris- benedict: </a:t>
            </a:r>
            <a:r>
              <a:rPr lang="en-US" sz="2800" dirty="0" err="1" smtClean="0">
                <a:solidFill>
                  <a:schemeClr val="accent6">
                    <a:lumMod val="50000"/>
                  </a:schemeClr>
                </a:solidFill>
                <a:latin typeface="Arial" pitchFamily="34" charset="0"/>
                <a:cs typeface="Arial" pitchFamily="34" charset="0"/>
              </a:rPr>
              <a:t>đánh</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giá</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tốc</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độ</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chuyển</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hoá</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dựa</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vào</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trọng</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lượng</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chiều</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cao</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tuổi</a:t>
            </a:r>
            <a:r>
              <a:rPr lang="en-US" sz="2800" dirty="0" smtClean="0">
                <a:solidFill>
                  <a:schemeClr val="accent6">
                    <a:lumMod val="50000"/>
                  </a:schemeClr>
                </a:solidFill>
                <a:latin typeface="Arial" pitchFamily="34" charset="0"/>
                <a:cs typeface="Arial" pitchFamily="34" charset="0"/>
              </a:rPr>
              <a:t> </a:t>
            </a:r>
            <a:r>
              <a:rPr lang="en-US" sz="2800" dirty="0" err="1" smtClean="0">
                <a:solidFill>
                  <a:schemeClr val="accent6">
                    <a:lumMod val="50000"/>
                  </a:schemeClr>
                </a:solidFill>
                <a:latin typeface="Arial" pitchFamily="34" charset="0"/>
                <a:cs typeface="Arial" pitchFamily="34" charset="0"/>
              </a:rPr>
              <a:t>giới</a:t>
            </a:r>
            <a:endParaRPr lang="en-US" sz="2800" dirty="0" smtClean="0">
              <a:solidFill>
                <a:schemeClr val="accent6">
                  <a:lumMod val="50000"/>
                </a:schemeClr>
              </a:solidFill>
              <a:latin typeface="Arial" pitchFamily="34" charset="0"/>
              <a:cs typeface="Arial" pitchFamily="34" charset="0"/>
            </a:endParaRPr>
          </a:p>
          <a:p>
            <a:pPr marL="274320" indent="-274320" eaLnBrk="1" fontAlgn="auto" hangingPunct="1">
              <a:spcBef>
                <a:spcPts val="580"/>
              </a:spcBef>
              <a:spcAft>
                <a:spcPct val="20000"/>
              </a:spcAft>
              <a:buFontTx/>
              <a:buNone/>
              <a:defRPr/>
            </a:pPr>
            <a:r>
              <a:rPr lang="en-US" sz="2800" dirty="0" smtClean="0">
                <a:solidFill>
                  <a:schemeClr val="accent6">
                    <a:lumMod val="50000"/>
                  </a:schemeClr>
                </a:solidFill>
                <a:latin typeface="Arial" pitchFamily="34" charset="0"/>
                <a:cs typeface="Arial" pitchFamily="34" charset="0"/>
              </a:rPr>
              <a:t>		</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Tiến</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hành</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trên</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người</a:t>
            </a:r>
            <a:r>
              <a:rPr lang="en-US" sz="2400" dirty="0" smtClean="0">
                <a:solidFill>
                  <a:schemeClr val="accent6">
                    <a:lumMod val="50000"/>
                  </a:schemeClr>
                </a:solidFill>
                <a:latin typeface="Arial" pitchFamily="34" charset="0"/>
                <a:cs typeface="Arial" pitchFamily="34" charset="0"/>
              </a:rPr>
              <a:t> BT</a:t>
            </a:r>
          </a:p>
          <a:p>
            <a:pPr marL="274320" indent="-274320" eaLnBrk="1" fontAlgn="auto" hangingPunct="1">
              <a:spcBef>
                <a:spcPts val="580"/>
              </a:spcBef>
              <a:spcAft>
                <a:spcPct val="20000"/>
              </a:spcAft>
              <a:buFontTx/>
              <a:buNone/>
              <a:defRPr/>
            </a:pPr>
            <a:r>
              <a:rPr lang="en-US" sz="2400" dirty="0" smtClean="0">
                <a:solidFill>
                  <a:schemeClr val="accent6">
                    <a:lumMod val="50000"/>
                  </a:schemeClr>
                </a:solidFill>
                <a:latin typeface="Arial" pitchFamily="34" charset="0"/>
                <a:cs typeface="Arial" pitchFamily="34" charset="0"/>
              </a:rPr>
              <a:t>		+ </a:t>
            </a:r>
            <a:r>
              <a:rPr lang="en-US" sz="2400" dirty="0" err="1" smtClean="0">
                <a:solidFill>
                  <a:schemeClr val="accent6">
                    <a:lumMod val="50000"/>
                  </a:schemeClr>
                </a:solidFill>
                <a:latin typeface="Arial" pitchFamily="34" charset="0"/>
                <a:cs typeface="Arial" pitchFamily="34" charset="0"/>
              </a:rPr>
              <a:t>Bao</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gồm</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các</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yếu</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tố</a:t>
            </a:r>
            <a:r>
              <a:rPr lang="en-US" sz="2400" dirty="0" smtClean="0">
                <a:solidFill>
                  <a:schemeClr val="accent6">
                    <a:lumMod val="50000"/>
                  </a:schemeClr>
                </a:solidFill>
                <a:latin typeface="Arial" pitchFamily="34" charset="0"/>
                <a:cs typeface="Arial" pitchFamily="34" charset="0"/>
              </a:rPr>
              <a:t> stress ( </a:t>
            </a:r>
            <a:r>
              <a:rPr lang="en-US" sz="2400" dirty="0" err="1" smtClean="0">
                <a:solidFill>
                  <a:schemeClr val="accent6">
                    <a:lumMod val="50000"/>
                  </a:schemeClr>
                </a:solidFill>
                <a:latin typeface="Arial" pitchFamily="34" charset="0"/>
                <a:cs typeface="Arial" pitchFamily="34" charset="0"/>
              </a:rPr>
              <a:t>hoạt</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động</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sốt</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tổn</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thương</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đòi</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hỏi</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nhu</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cầu</a:t>
            </a:r>
            <a:r>
              <a:rPr lang="en-US" sz="2400" dirty="0" smtClean="0">
                <a:solidFill>
                  <a:schemeClr val="accent6">
                    <a:lumMod val="50000"/>
                  </a:schemeClr>
                </a:solidFill>
                <a:latin typeface="Arial" pitchFamily="34" charset="0"/>
                <a:cs typeface="Arial" pitchFamily="34" charset="0"/>
              </a:rPr>
              <a:t> </a:t>
            </a:r>
            <a:r>
              <a:rPr lang="en-US" sz="2400" dirty="0" err="1" smtClean="0">
                <a:solidFill>
                  <a:schemeClr val="accent6">
                    <a:lumMod val="50000"/>
                  </a:schemeClr>
                </a:solidFill>
                <a:latin typeface="Arial" pitchFamily="34" charset="0"/>
                <a:cs typeface="Arial" pitchFamily="34" charset="0"/>
              </a:rPr>
              <a:t>cao</a:t>
            </a:r>
            <a:r>
              <a:rPr lang="en-US" sz="2400" dirty="0" smtClean="0">
                <a:solidFill>
                  <a:schemeClr val="accent6">
                    <a:lumMod val="50000"/>
                  </a:schemeClr>
                </a:solidFill>
                <a:latin typeface="Arial" pitchFamily="34" charset="0"/>
                <a:cs typeface="Arial" pitchFamily="34" charset="0"/>
              </a:rPr>
              <a:t>.</a:t>
            </a:r>
          </a:p>
        </p:txBody>
      </p:sp>
    </p:spTree>
    <p:extLst>
      <p:ext uri="{BB962C8B-B14F-4D97-AF65-F5344CB8AC3E}">
        <p14:creationId xmlns:p14="http://schemas.microsoft.com/office/powerpoint/2010/main" val="77222476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76200"/>
            <a:ext cx="7467600" cy="1143000"/>
          </a:xfrm>
        </p:spPr>
        <p:txBody>
          <a:bodyPr>
            <a:normAutofit/>
          </a:bodyPr>
          <a:lstStyle/>
          <a:p>
            <a:pPr algn="ctr" eaLnBrk="1" fontAlgn="auto" hangingPunct="1">
              <a:spcAft>
                <a:spcPts val="0"/>
              </a:spcAft>
              <a:defRPr/>
            </a:pPr>
            <a:r>
              <a:rPr lang="en-US" dirty="0" smtClean="0">
                <a:solidFill>
                  <a:srgbClr val="002060"/>
                </a:solidFill>
                <a:latin typeface="Arial" pitchFamily="34" charset="0"/>
                <a:cs typeface="Arial" pitchFamily="34" charset="0"/>
              </a:rPr>
              <a:t> </a:t>
            </a:r>
            <a:r>
              <a:rPr lang="en-US" sz="36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Phương</a:t>
            </a:r>
            <a:r>
              <a:rPr lang="en-US" sz="3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36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trình</a:t>
            </a:r>
            <a:r>
              <a:rPr lang="en-US" sz="3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Harris- benedict</a:t>
            </a:r>
          </a:p>
        </p:txBody>
      </p:sp>
      <p:sp>
        <p:nvSpPr>
          <p:cNvPr id="20483" name="Rectangle 3"/>
          <p:cNvSpPr>
            <a:spLocks noGrp="1" noChangeArrowheads="1"/>
          </p:cNvSpPr>
          <p:nvPr>
            <p:ph type="body" idx="1"/>
          </p:nvPr>
        </p:nvSpPr>
        <p:spPr>
          <a:xfrm>
            <a:off x="228600" y="1946275"/>
            <a:ext cx="8534400" cy="4530725"/>
          </a:xfrm>
        </p:spPr>
        <p:txBody>
          <a:bodyPr>
            <a:normAutofit/>
          </a:bodyPr>
          <a:lstStyle/>
          <a:p>
            <a:pPr marL="274320" indent="-274320" eaLnBrk="1" fontAlgn="auto" hangingPunct="1">
              <a:spcBef>
                <a:spcPts val="580"/>
              </a:spcBef>
              <a:spcAft>
                <a:spcPts val="0"/>
              </a:spcAft>
              <a:buFont typeface="Wingdings 2"/>
              <a:buChar char=""/>
              <a:defRPr/>
            </a:pPr>
            <a:r>
              <a:rPr lang="en-US" dirty="0" smtClean="0">
                <a:solidFill>
                  <a:schemeClr val="accent6">
                    <a:lumMod val="50000"/>
                  </a:schemeClr>
                </a:solidFill>
                <a:latin typeface="Arial" pitchFamily="34" charset="0"/>
                <a:cs typeface="Arial" pitchFamily="34" charset="0"/>
              </a:rPr>
              <a:t>BMR </a:t>
            </a:r>
            <a:r>
              <a:rPr lang="en-US" sz="2400" dirty="0" smtClean="0">
                <a:solidFill>
                  <a:schemeClr val="accent6">
                    <a:lumMod val="50000"/>
                  </a:schemeClr>
                </a:solidFill>
                <a:latin typeface="Arial" pitchFamily="34" charset="0"/>
                <a:cs typeface="Arial" pitchFamily="34" charset="0"/>
              </a:rPr>
              <a:t>(men)= 66+ (13,7xBW) + (5xH) -(6,8xA)</a:t>
            </a:r>
          </a:p>
          <a:p>
            <a:pPr marL="274320" indent="-274320" eaLnBrk="1" fontAlgn="auto" hangingPunct="1">
              <a:spcBef>
                <a:spcPts val="580"/>
              </a:spcBef>
              <a:spcAft>
                <a:spcPts val="0"/>
              </a:spcAft>
              <a:buFont typeface="Wingdings 2"/>
              <a:buChar char=""/>
              <a:defRPr/>
            </a:pPr>
            <a:r>
              <a:rPr lang="en-US" dirty="0" smtClean="0">
                <a:solidFill>
                  <a:schemeClr val="accent6">
                    <a:lumMod val="50000"/>
                  </a:schemeClr>
                </a:solidFill>
                <a:latin typeface="Arial" pitchFamily="34" charset="0"/>
                <a:cs typeface="Arial" pitchFamily="34" charset="0"/>
              </a:rPr>
              <a:t>BMR </a:t>
            </a:r>
            <a:r>
              <a:rPr lang="en-US" sz="2200" dirty="0" smtClean="0">
                <a:solidFill>
                  <a:schemeClr val="accent6">
                    <a:lumMod val="50000"/>
                  </a:schemeClr>
                </a:solidFill>
                <a:latin typeface="Arial" pitchFamily="34" charset="0"/>
                <a:cs typeface="Arial" pitchFamily="34" charset="0"/>
              </a:rPr>
              <a:t>(</a:t>
            </a:r>
            <a:r>
              <a:rPr lang="en-US" sz="2200" dirty="0" err="1" smtClean="0">
                <a:solidFill>
                  <a:schemeClr val="accent6">
                    <a:lumMod val="50000"/>
                  </a:schemeClr>
                </a:solidFill>
                <a:latin typeface="Arial" pitchFamily="34" charset="0"/>
                <a:cs typeface="Arial" pitchFamily="34" charset="0"/>
              </a:rPr>
              <a:t>w.men</a:t>
            </a:r>
            <a:r>
              <a:rPr lang="en-US" sz="2200" dirty="0" smtClean="0">
                <a:solidFill>
                  <a:schemeClr val="accent6">
                    <a:lumMod val="50000"/>
                  </a:schemeClr>
                </a:solidFill>
                <a:latin typeface="Arial" pitchFamily="34" charset="0"/>
                <a:cs typeface="Arial" pitchFamily="34" charset="0"/>
              </a:rPr>
              <a:t>) = 655 + (9,6xBW) +(1,7x H)-(4,7 x A)</a:t>
            </a:r>
          </a:p>
          <a:p>
            <a:pPr marL="274320" indent="-274320" eaLnBrk="1" fontAlgn="auto" hangingPunct="1">
              <a:spcBef>
                <a:spcPts val="580"/>
              </a:spcBef>
              <a:spcAft>
                <a:spcPts val="0"/>
              </a:spcAft>
              <a:buFont typeface="Wingdings 2"/>
              <a:buChar char=""/>
              <a:defRPr/>
            </a:pPr>
            <a:r>
              <a:rPr lang="en-US" dirty="0" smtClean="0">
                <a:solidFill>
                  <a:schemeClr val="accent6">
                    <a:lumMod val="50000"/>
                  </a:schemeClr>
                </a:solidFill>
                <a:latin typeface="Arial" pitchFamily="34" charset="0"/>
                <a:cs typeface="Arial" pitchFamily="34" charset="0"/>
              </a:rPr>
              <a:t>PT </a:t>
            </a:r>
            <a:r>
              <a:rPr lang="en-US" dirty="0" err="1" smtClean="0">
                <a:solidFill>
                  <a:schemeClr val="accent6">
                    <a:lumMod val="50000"/>
                  </a:schemeClr>
                </a:solidFill>
                <a:latin typeface="Arial" pitchFamily="34" charset="0"/>
                <a:cs typeface="Arial" pitchFamily="34" charset="0"/>
              </a:rPr>
              <a:t>và</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các</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yếu</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tố</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đánh</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giá</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tiêu</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thụ</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năng</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lượng</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hiện</a:t>
            </a:r>
            <a:r>
              <a:rPr lang="en-US" dirty="0" smtClean="0">
                <a:solidFill>
                  <a:schemeClr val="accent6">
                    <a:lumMod val="50000"/>
                  </a:schemeClr>
                </a:solidFill>
                <a:latin typeface="Arial" pitchFamily="34" charset="0"/>
                <a:cs typeface="Arial" pitchFamily="34" charset="0"/>
              </a:rPr>
              <a:t> </a:t>
            </a:r>
            <a:r>
              <a:rPr lang="en-US" dirty="0" err="1" smtClean="0">
                <a:solidFill>
                  <a:schemeClr val="accent6">
                    <a:lumMod val="50000"/>
                  </a:schemeClr>
                </a:solidFill>
                <a:latin typeface="Arial" pitchFamily="34" charset="0"/>
                <a:cs typeface="Arial" pitchFamily="34" charset="0"/>
              </a:rPr>
              <a:t>hữu</a:t>
            </a:r>
            <a:r>
              <a:rPr lang="en-US" dirty="0" smtClean="0">
                <a:solidFill>
                  <a:schemeClr val="accent6">
                    <a:lumMod val="50000"/>
                  </a:schemeClr>
                </a:solidFill>
                <a:latin typeface="Arial" pitchFamily="34" charset="0"/>
                <a:cs typeface="Arial" pitchFamily="34" charset="0"/>
              </a:rPr>
              <a:t> </a:t>
            </a:r>
          </a:p>
          <a:p>
            <a:pPr marL="274320" indent="-274320" eaLnBrk="1" fontAlgn="auto" hangingPunct="1">
              <a:spcBef>
                <a:spcPts val="580"/>
              </a:spcBef>
              <a:spcAft>
                <a:spcPts val="0"/>
              </a:spcAft>
              <a:buFontTx/>
              <a:buNone/>
              <a:defRPr/>
            </a:pPr>
            <a:r>
              <a:rPr lang="en-US" dirty="0" smtClean="0">
                <a:solidFill>
                  <a:schemeClr val="accent6">
                    <a:lumMod val="50000"/>
                  </a:schemeClr>
                </a:solidFill>
                <a:latin typeface="Arial" pitchFamily="34" charset="0"/>
                <a:cs typeface="Arial" pitchFamily="34" charset="0"/>
              </a:rPr>
              <a:t>		AEE= BMR x AF x IF x TF</a:t>
            </a:r>
          </a:p>
          <a:p>
            <a:pPr marL="274320" indent="-274320" eaLnBrk="1" fontAlgn="auto" hangingPunct="1">
              <a:spcBef>
                <a:spcPts val="580"/>
              </a:spcBef>
              <a:spcAft>
                <a:spcPts val="0"/>
              </a:spcAft>
              <a:buFontTx/>
              <a:buNone/>
              <a:defRPr/>
            </a:pPr>
            <a:r>
              <a:rPr lang="en-US" sz="2400" dirty="0" smtClean="0">
                <a:solidFill>
                  <a:schemeClr val="accent6">
                    <a:lumMod val="50000"/>
                  </a:schemeClr>
                </a:solidFill>
                <a:latin typeface="Arial" pitchFamily="34" charset="0"/>
                <a:cs typeface="Arial" pitchFamily="34" charset="0"/>
              </a:rPr>
              <a:t>	(AEE: actual energy expenditure)</a:t>
            </a:r>
          </a:p>
          <a:p>
            <a:pPr marL="274320" indent="-274320" eaLnBrk="1" fontAlgn="auto" hangingPunct="1">
              <a:spcBef>
                <a:spcPts val="580"/>
              </a:spcBef>
              <a:spcAft>
                <a:spcPts val="0"/>
              </a:spcAft>
              <a:buFontTx/>
              <a:buNone/>
              <a:defRPr/>
            </a:pPr>
            <a:r>
              <a:rPr lang="en-US" sz="2400" b="1" dirty="0" smtClean="0">
                <a:solidFill>
                  <a:schemeClr val="accent6">
                    <a:lumMod val="50000"/>
                  </a:schemeClr>
                </a:solidFill>
                <a:latin typeface="Arial" pitchFamily="34" charset="0"/>
                <a:cs typeface="Arial" pitchFamily="34" charset="0"/>
              </a:rPr>
              <a:t>	</a:t>
            </a:r>
            <a:r>
              <a:rPr lang="en-US" sz="2000" b="1" dirty="0" smtClean="0">
                <a:solidFill>
                  <a:schemeClr val="accent6">
                    <a:lumMod val="50000"/>
                  </a:schemeClr>
                </a:solidFill>
                <a:latin typeface="Arial" pitchFamily="34" charset="0"/>
                <a:cs typeface="Arial" pitchFamily="34" charset="0"/>
              </a:rPr>
              <a:t>AF: activity factor	</a:t>
            </a:r>
          </a:p>
          <a:p>
            <a:pPr marL="274320" indent="-274320" eaLnBrk="1" fontAlgn="auto" hangingPunct="1">
              <a:spcBef>
                <a:spcPts val="580"/>
              </a:spcBef>
              <a:spcAft>
                <a:spcPts val="0"/>
              </a:spcAft>
              <a:buFontTx/>
              <a:buNone/>
              <a:defRPr/>
            </a:pPr>
            <a:r>
              <a:rPr lang="en-US" sz="2000" b="1" dirty="0" smtClean="0">
                <a:solidFill>
                  <a:schemeClr val="accent6">
                    <a:lumMod val="50000"/>
                  </a:schemeClr>
                </a:solidFill>
                <a:latin typeface="Arial" pitchFamily="34" charset="0"/>
                <a:cs typeface="Arial" pitchFamily="34" charset="0"/>
              </a:rPr>
              <a:t>	IF: Injury factor</a:t>
            </a:r>
          </a:p>
          <a:p>
            <a:pPr marL="274320" indent="-274320" eaLnBrk="1" fontAlgn="auto" hangingPunct="1">
              <a:spcBef>
                <a:spcPts val="580"/>
              </a:spcBef>
              <a:spcAft>
                <a:spcPts val="0"/>
              </a:spcAft>
              <a:buFontTx/>
              <a:buNone/>
              <a:defRPr/>
            </a:pPr>
            <a:r>
              <a:rPr lang="en-US" sz="2000" b="1" dirty="0" smtClean="0">
                <a:solidFill>
                  <a:schemeClr val="accent6">
                    <a:lumMod val="50000"/>
                  </a:schemeClr>
                </a:solidFill>
                <a:latin typeface="Arial" pitchFamily="34" charset="0"/>
                <a:cs typeface="Arial" pitchFamily="34" charset="0"/>
              </a:rPr>
              <a:t>	TF: thermal factor</a:t>
            </a:r>
            <a:r>
              <a:rPr lang="en-US" sz="2000" dirty="0" smtClean="0">
                <a:solidFill>
                  <a:schemeClr val="accent6">
                    <a:lumMod val="50000"/>
                  </a:schemeClr>
                </a:solidFill>
                <a:latin typeface="Arial" pitchFamily="34" charset="0"/>
                <a:cs typeface="Arial" pitchFamily="34" charset="0"/>
              </a:rPr>
              <a:t> </a:t>
            </a:r>
          </a:p>
          <a:p>
            <a:pPr marL="274320" indent="-274320" eaLnBrk="1" fontAlgn="auto" hangingPunct="1">
              <a:spcBef>
                <a:spcPts val="580"/>
              </a:spcBef>
              <a:spcAft>
                <a:spcPts val="0"/>
              </a:spcAft>
              <a:buFontTx/>
              <a:buNone/>
              <a:defRPr/>
            </a:pPr>
            <a:endParaRPr lang="en-US" sz="2000" b="1" dirty="0" smtClean="0">
              <a:solidFill>
                <a:schemeClr val="accent6">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81655758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228600"/>
            <a:ext cx="8229600" cy="1143000"/>
          </a:xfrm>
        </p:spPr>
        <p:txBody>
          <a:bodyPr>
            <a:normAutofit/>
          </a:bodyPr>
          <a:lstStyle/>
          <a:p>
            <a:pPr algn="ctr" eaLnBrk="1" fontAlgn="auto" hangingPunct="1">
              <a:spcAft>
                <a:spcPts val="0"/>
              </a:spcAft>
              <a:defRPr/>
            </a:pPr>
            <a:r>
              <a:rPr lang="en-US" sz="3600" b="1" dirty="0" err="1" smtClean="0">
                <a:solidFill>
                  <a:srgbClr val="002060"/>
                </a:solidFill>
                <a:latin typeface="Arial" pitchFamily="34" charset="0"/>
                <a:cs typeface="Arial" pitchFamily="34" charset="0"/>
              </a:rPr>
              <a:t>Các</a:t>
            </a:r>
            <a:r>
              <a:rPr lang="en-US" sz="3600" b="1" dirty="0" smtClean="0">
                <a:solidFill>
                  <a:srgbClr val="002060"/>
                </a:solidFill>
                <a:latin typeface="Arial" pitchFamily="34" charset="0"/>
                <a:cs typeface="Arial" pitchFamily="34" charset="0"/>
              </a:rPr>
              <a:t> </a:t>
            </a:r>
            <a:r>
              <a:rPr lang="en-US" sz="3600" b="1" dirty="0" err="1" smtClean="0">
                <a:solidFill>
                  <a:srgbClr val="002060"/>
                </a:solidFill>
                <a:latin typeface="Arial" pitchFamily="34" charset="0"/>
                <a:cs typeface="Arial" pitchFamily="34" charset="0"/>
              </a:rPr>
              <a:t>yếu</a:t>
            </a:r>
            <a:r>
              <a:rPr lang="en-US" sz="3600" b="1" dirty="0" smtClean="0">
                <a:solidFill>
                  <a:srgbClr val="002060"/>
                </a:solidFill>
                <a:latin typeface="Arial" pitchFamily="34" charset="0"/>
                <a:cs typeface="Arial" pitchFamily="34" charset="0"/>
              </a:rPr>
              <a:t> </a:t>
            </a:r>
            <a:r>
              <a:rPr lang="en-US" sz="3600" b="1" dirty="0" err="1" smtClean="0">
                <a:solidFill>
                  <a:srgbClr val="002060"/>
                </a:solidFill>
                <a:latin typeface="Arial" pitchFamily="34" charset="0"/>
                <a:cs typeface="Arial" pitchFamily="34" charset="0"/>
              </a:rPr>
              <a:t>tố</a:t>
            </a:r>
            <a:r>
              <a:rPr lang="en-US" sz="3600" b="1" dirty="0" smtClean="0">
                <a:solidFill>
                  <a:srgbClr val="002060"/>
                </a:solidFill>
                <a:latin typeface="Arial" pitchFamily="34" charset="0"/>
                <a:cs typeface="Arial" pitchFamily="34" charset="0"/>
              </a:rPr>
              <a:t> </a:t>
            </a:r>
            <a:r>
              <a:rPr lang="en-US" sz="3600" b="1" dirty="0" err="1" smtClean="0">
                <a:solidFill>
                  <a:srgbClr val="002060"/>
                </a:solidFill>
                <a:latin typeface="Arial" pitchFamily="34" charset="0"/>
                <a:cs typeface="Arial" pitchFamily="34" charset="0"/>
              </a:rPr>
              <a:t>ảnh</a:t>
            </a:r>
            <a:r>
              <a:rPr lang="en-US" sz="3600" b="1" dirty="0" smtClean="0">
                <a:solidFill>
                  <a:srgbClr val="002060"/>
                </a:solidFill>
                <a:latin typeface="Arial" pitchFamily="34" charset="0"/>
                <a:cs typeface="Arial" pitchFamily="34" charset="0"/>
              </a:rPr>
              <a:t> </a:t>
            </a:r>
            <a:r>
              <a:rPr lang="en-US" sz="3600" b="1" dirty="0" err="1" smtClean="0">
                <a:solidFill>
                  <a:srgbClr val="002060"/>
                </a:solidFill>
                <a:latin typeface="Arial" pitchFamily="34" charset="0"/>
                <a:cs typeface="Arial" pitchFamily="34" charset="0"/>
              </a:rPr>
              <a:t>hưởng</a:t>
            </a:r>
            <a:r>
              <a:rPr lang="en-US" sz="3600" b="1" dirty="0" smtClean="0">
                <a:solidFill>
                  <a:srgbClr val="002060"/>
                </a:solidFill>
                <a:latin typeface="Arial" pitchFamily="34" charset="0"/>
                <a:cs typeface="Arial" pitchFamily="34" charset="0"/>
              </a:rPr>
              <a:t> (stress)</a:t>
            </a:r>
          </a:p>
        </p:txBody>
      </p:sp>
      <p:graphicFrame>
        <p:nvGraphicFramePr>
          <p:cNvPr id="56323" name="Group 3"/>
          <p:cNvGraphicFramePr>
            <a:graphicFrameLocks noGrp="1"/>
          </p:cNvGraphicFramePr>
          <p:nvPr>
            <p:ph idx="1"/>
          </p:nvPr>
        </p:nvGraphicFramePr>
        <p:xfrm>
          <a:off x="457200" y="1898650"/>
          <a:ext cx="8229600" cy="4502150"/>
        </p:xfrm>
        <a:graphic>
          <a:graphicData uri="http://schemas.openxmlformats.org/drawingml/2006/table">
            <a:tbl>
              <a:tblPr/>
              <a:tblGrid>
                <a:gridCol w="4114800"/>
                <a:gridCol w="4114800"/>
              </a:tblGrid>
              <a:tr h="5334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accent6">
                              <a:lumMod val="50000"/>
                            </a:schemeClr>
                          </a:solidFill>
                          <a:effectLst/>
                          <a:latin typeface="Times New Roman" pitchFamily="18" charset="0"/>
                        </a:rPr>
                        <a:t>AF(activity factor)</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6">
                              <a:lumMod val="50000"/>
                            </a:schemeClr>
                          </a:solidFill>
                          <a:effectLst/>
                          <a:latin typeface="Times New Roman" pitchFamily="18" charset="0"/>
                        </a:rPr>
                        <a:t>(</a:t>
                      </a:r>
                      <a:r>
                        <a:rPr kumimoji="0" lang="en-US" sz="2800" b="1" i="0" u="none" strike="noStrike" cap="none" normalizeH="0" baseline="0" smtClean="0">
                          <a:ln>
                            <a:noFill/>
                          </a:ln>
                          <a:solidFill>
                            <a:schemeClr val="accent6">
                              <a:lumMod val="50000"/>
                            </a:schemeClr>
                          </a:solidFill>
                          <a:effectLst/>
                          <a:latin typeface="Times New Roman" pitchFamily="18" charset="0"/>
                        </a:rPr>
                        <a:t>IF) </a:t>
                      </a:r>
                      <a:r>
                        <a:rPr kumimoji="0" lang="en-US" sz="2400" b="1" i="0" u="none" strike="noStrike" cap="none" normalizeH="0" baseline="0" smtClean="0">
                          <a:ln>
                            <a:noFill/>
                          </a:ln>
                          <a:solidFill>
                            <a:schemeClr val="accent6">
                              <a:lumMod val="50000"/>
                            </a:schemeClr>
                          </a:solidFill>
                          <a:effectLst/>
                          <a:latin typeface="Times New Roman" pitchFamily="18" charset="0"/>
                        </a:rPr>
                        <a:t>Injury factor</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Tại</a:t>
                      </a:r>
                      <a:r>
                        <a:rPr kumimoji="0" lang="en-US" sz="2400" b="0" i="0" u="none" strike="noStrike" cap="none" normalizeH="0" baseline="0" dirty="0" smtClean="0">
                          <a:ln>
                            <a:noFill/>
                          </a:ln>
                          <a:solidFill>
                            <a:schemeClr val="accent6">
                              <a:lumMod val="50000"/>
                            </a:schemeClr>
                          </a:solidFill>
                          <a:effectLst/>
                          <a:latin typeface="Times New Roman" pitchFamily="18" charset="0"/>
                        </a:rPr>
                        <a:t> </a:t>
                      </a:r>
                      <a:r>
                        <a:rPr kumimoji="0" lang="en-US" sz="2400" b="0" i="0" u="none" strike="noStrike" cap="none" normalizeH="0" baseline="0" dirty="0" err="1" smtClean="0">
                          <a:ln>
                            <a:noFill/>
                          </a:ln>
                          <a:solidFill>
                            <a:schemeClr val="accent6">
                              <a:lumMod val="50000"/>
                            </a:schemeClr>
                          </a:solidFill>
                          <a:effectLst/>
                          <a:latin typeface="Times New Roman" pitchFamily="18" charset="0"/>
                        </a:rPr>
                        <a:t>giường</a:t>
                      </a:r>
                      <a:r>
                        <a:rPr kumimoji="0" lang="en-US" sz="2400" b="0" i="0" u="none" strike="noStrike" cap="none" normalizeH="0" baseline="0" dirty="0" smtClean="0">
                          <a:ln>
                            <a:noFill/>
                          </a:ln>
                          <a:solidFill>
                            <a:schemeClr val="accent6">
                              <a:lumMod val="50000"/>
                            </a:schemeClr>
                          </a:solidFill>
                          <a:effectLst/>
                          <a:latin typeface="Times New Roman" pitchFamily="18" charset="0"/>
                        </a:rPr>
                        <a:t>               1.1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Tại</a:t>
                      </a:r>
                      <a:r>
                        <a:rPr kumimoji="0" lang="en-US" sz="2400" b="0" i="0" u="none" strike="noStrike" cap="none" normalizeH="0" baseline="0" dirty="0" smtClean="0">
                          <a:ln>
                            <a:noFill/>
                          </a:ln>
                          <a:solidFill>
                            <a:schemeClr val="accent6">
                              <a:lumMod val="50000"/>
                            </a:schemeClr>
                          </a:solidFill>
                          <a:effectLst/>
                          <a:latin typeface="Times New Roman" pitchFamily="18" charset="0"/>
                        </a:rPr>
                        <a:t> </a:t>
                      </a:r>
                      <a:r>
                        <a:rPr kumimoji="0" lang="en-US" sz="2400" b="0" i="0" u="none" strike="noStrike" cap="none" normalizeH="0" baseline="0" dirty="0" err="1" smtClean="0">
                          <a:ln>
                            <a:noFill/>
                          </a:ln>
                          <a:solidFill>
                            <a:schemeClr val="accent6">
                              <a:lumMod val="50000"/>
                            </a:schemeClr>
                          </a:solidFill>
                          <a:effectLst/>
                          <a:latin typeface="Times New Roman" pitchFamily="18" charset="0"/>
                        </a:rPr>
                        <a:t>giường</a:t>
                      </a:r>
                      <a:r>
                        <a:rPr kumimoji="0" lang="en-US" sz="2400" b="0" i="0" u="none" strike="noStrike" cap="none" normalizeH="0" baseline="0" dirty="0" smtClean="0">
                          <a:ln>
                            <a:noFill/>
                          </a:ln>
                          <a:solidFill>
                            <a:schemeClr val="accent6">
                              <a:lumMod val="50000"/>
                            </a:schemeClr>
                          </a:solidFill>
                          <a:effectLst/>
                          <a:latin typeface="Times New Roman" pitchFamily="18" charset="0"/>
                        </a:rPr>
                        <a:t>, v </a:t>
                      </a:r>
                      <a:r>
                        <a:rPr kumimoji="0" lang="en-US" sz="2400" b="0" i="0" u="none" strike="noStrike" cap="none" normalizeH="0" baseline="0" dirty="0" err="1" smtClean="0">
                          <a:ln>
                            <a:noFill/>
                          </a:ln>
                          <a:solidFill>
                            <a:schemeClr val="accent6">
                              <a:lumMod val="50000"/>
                            </a:schemeClr>
                          </a:solidFill>
                          <a:effectLst/>
                          <a:latin typeface="Times New Roman" pitchFamily="18" charset="0"/>
                        </a:rPr>
                        <a:t>động</a:t>
                      </a:r>
                      <a:r>
                        <a:rPr kumimoji="0" lang="en-US" sz="2400" b="0" i="0" u="none" strike="noStrike" cap="none" normalizeH="0" baseline="0" dirty="0" smtClean="0">
                          <a:ln>
                            <a:noFill/>
                          </a:ln>
                          <a:solidFill>
                            <a:schemeClr val="accent6">
                              <a:lumMod val="50000"/>
                            </a:schemeClr>
                          </a:solidFill>
                          <a:effectLst/>
                          <a:latin typeface="Times New Roman" pitchFamily="18" charset="0"/>
                        </a:rPr>
                        <a:t>  1.2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Vận</a:t>
                      </a:r>
                      <a:r>
                        <a:rPr kumimoji="0" lang="en-US" sz="2400" b="0" i="0" u="none" strike="noStrike" cap="none" normalizeH="0" baseline="0" dirty="0" smtClean="0">
                          <a:ln>
                            <a:noFill/>
                          </a:ln>
                          <a:solidFill>
                            <a:schemeClr val="accent6">
                              <a:lumMod val="50000"/>
                            </a:schemeClr>
                          </a:solidFill>
                          <a:effectLst/>
                          <a:latin typeface="Times New Roman" pitchFamily="18" charset="0"/>
                        </a:rPr>
                        <a:t> </a:t>
                      </a:r>
                      <a:r>
                        <a:rPr kumimoji="0" lang="en-US" sz="2400" b="0" i="0" u="none" strike="noStrike" cap="none" normalizeH="0" baseline="0" dirty="0" err="1" smtClean="0">
                          <a:ln>
                            <a:noFill/>
                          </a:ln>
                          <a:solidFill>
                            <a:schemeClr val="accent6">
                              <a:lumMod val="50000"/>
                            </a:schemeClr>
                          </a:solidFill>
                          <a:effectLst/>
                          <a:latin typeface="Times New Roman" pitchFamily="18" charset="0"/>
                        </a:rPr>
                        <a:t>động</a:t>
                      </a:r>
                      <a:r>
                        <a:rPr kumimoji="0" lang="en-US" sz="2400" b="0" i="0" u="none" strike="noStrike" cap="none" normalizeH="0" baseline="0" dirty="0" smtClean="0">
                          <a:ln>
                            <a:noFill/>
                          </a:ln>
                          <a:solidFill>
                            <a:schemeClr val="accent6">
                              <a:lumMod val="50000"/>
                            </a:schemeClr>
                          </a:solidFill>
                          <a:effectLst/>
                          <a:latin typeface="Times New Roman" pitchFamily="18" charset="0"/>
                        </a:rPr>
                        <a:t>                1.3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sng" strike="noStrike" cap="none" normalizeH="0" baseline="0" dirty="0" smtClean="0">
                          <a:ln>
                            <a:noFill/>
                          </a:ln>
                          <a:solidFill>
                            <a:schemeClr val="accent6">
                              <a:lumMod val="50000"/>
                            </a:schemeClr>
                          </a:solidFill>
                          <a:effectLst/>
                          <a:latin typeface="Times New Roman" pitchFamily="18" charset="0"/>
                        </a:rPr>
                        <a:t>TF (thermal factor</a:t>
                      </a:r>
                      <a:r>
                        <a:rPr kumimoji="0" lang="en-US" sz="2400" b="0" i="0" u="none" strike="noStrike" cap="none" normalizeH="0" baseline="0" dirty="0" smtClean="0">
                          <a:ln>
                            <a:noFill/>
                          </a:ln>
                          <a:solidFill>
                            <a:schemeClr val="accent6">
                              <a:lumMod val="50000"/>
                            </a:schemeClr>
                          </a:solidFill>
                          <a:effectLst/>
                          <a:latin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accent6">
                              <a:lumMod val="50000"/>
                            </a:schemeClr>
                          </a:solidFill>
                          <a:effectLst/>
                          <a:latin typeface="Times New Roman" pitchFamily="18" charset="0"/>
                        </a:rPr>
                        <a:t>38</a:t>
                      </a:r>
                      <a:r>
                        <a:rPr kumimoji="0" lang="en-US" sz="2400" b="0" i="0" u="none" strike="noStrike" cap="none" normalizeH="0" baseline="30000" dirty="0" smtClean="0">
                          <a:ln>
                            <a:noFill/>
                          </a:ln>
                          <a:solidFill>
                            <a:schemeClr val="accent6">
                              <a:lumMod val="50000"/>
                            </a:schemeClr>
                          </a:solidFill>
                          <a:effectLst/>
                          <a:latin typeface="Times New Roman" pitchFamily="18" charset="0"/>
                        </a:rPr>
                        <a:t>O</a:t>
                      </a:r>
                      <a:r>
                        <a:rPr kumimoji="0" lang="en-US" sz="2400" b="0" i="0" u="none" strike="noStrike" cap="none" normalizeH="0" baseline="0" dirty="0" smtClean="0">
                          <a:ln>
                            <a:noFill/>
                          </a:ln>
                          <a:solidFill>
                            <a:schemeClr val="accent6">
                              <a:lumMod val="50000"/>
                            </a:schemeClr>
                          </a:solidFill>
                          <a:effectLst/>
                          <a:latin typeface="Times New Roman" pitchFamily="18" charset="0"/>
                        </a:rPr>
                        <a:t> c                       1.1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accent6">
                              <a:lumMod val="50000"/>
                            </a:schemeClr>
                          </a:solidFill>
                          <a:effectLst/>
                          <a:latin typeface="Times New Roman" pitchFamily="18" charset="0"/>
                        </a:rPr>
                        <a:t>39</a:t>
                      </a:r>
                      <a:r>
                        <a:rPr kumimoji="0" lang="en-US" sz="2400" b="0" i="0" u="none" strike="noStrike" cap="none" normalizeH="0" baseline="30000" dirty="0" smtClean="0">
                          <a:ln>
                            <a:noFill/>
                          </a:ln>
                          <a:solidFill>
                            <a:schemeClr val="accent6">
                              <a:lumMod val="50000"/>
                            </a:schemeClr>
                          </a:solidFill>
                          <a:effectLst/>
                          <a:latin typeface="Times New Roman" pitchFamily="18" charset="0"/>
                        </a:rPr>
                        <a:t>O</a:t>
                      </a:r>
                      <a:r>
                        <a:rPr kumimoji="0" lang="en-US" sz="2400" b="0" i="0" u="none" strike="noStrike" cap="none" normalizeH="0" baseline="0" dirty="0" smtClean="0">
                          <a:ln>
                            <a:noFill/>
                          </a:ln>
                          <a:solidFill>
                            <a:schemeClr val="accent6">
                              <a:lumMod val="50000"/>
                            </a:schemeClr>
                          </a:solidFill>
                          <a:effectLst/>
                          <a:latin typeface="Times New Roman" pitchFamily="18" charset="0"/>
                        </a:rPr>
                        <a:t>c                        1.2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accent6">
                              <a:lumMod val="50000"/>
                            </a:schemeClr>
                          </a:solidFill>
                          <a:effectLst/>
                          <a:latin typeface="Times New Roman" pitchFamily="18" charset="0"/>
                        </a:rPr>
                        <a:t>40</a:t>
                      </a:r>
                      <a:r>
                        <a:rPr kumimoji="0" lang="en-US" sz="2400" b="0" i="0" u="none" strike="noStrike" cap="none" normalizeH="0" baseline="30000" dirty="0" smtClean="0">
                          <a:ln>
                            <a:noFill/>
                          </a:ln>
                          <a:solidFill>
                            <a:schemeClr val="accent6">
                              <a:lumMod val="50000"/>
                            </a:schemeClr>
                          </a:solidFill>
                          <a:effectLst/>
                          <a:latin typeface="Times New Roman" pitchFamily="18" charset="0"/>
                        </a:rPr>
                        <a:t>O</a:t>
                      </a:r>
                      <a:r>
                        <a:rPr kumimoji="0" lang="en-US" sz="2400" b="0" i="0" u="none" strike="noStrike" cap="none" normalizeH="0" baseline="0" dirty="0" smtClean="0">
                          <a:ln>
                            <a:noFill/>
                          </a:ln>
                          <a:solidFill>
                            <a:schemeClr val="accent6">
                              <a:lumMod val="50000"/>
                            </a:schemeClr>
                          </a:solidFill>
                          <a:effectLst/>
                          <a:latin typeface="Times New Roman" pitchFamily="18" charset="0"/>
                        </a:rPr>
                        <a:t>c                        1.3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accent6">
                              <a:lumMod val="50000"/>
                            </a:schemeClr>
                          </a:solidFill>
                          <a:effectLst/>
                          <a:latin typeface="Times New Roman" pitchFamily="18" charset="0"/>
                        </a:rPr>
                        <a:t>41</a:t>
                      </a:r>
                      <a:r>
                        <a:rPr kumimoji="0" lang="en-US" sz="2400" b="0" i="0" u="none" strike="noStrike" cap="none" normalizeH="0" baseline="30000" dirty="0" smtClean="0">
                          <a:ln>
                            <a:noFill/>
                          </a:ln>
                          <a:solidFill>
                            <a:schemeClr val="accent6">
                              <a:lumMod val="50000"/>
                            </a:schemeClr>
                          </a:solidFill>
                          <a:effectLst/>
                          <a:latin typeface="Times New Roman" pitchFamily="18" charset="0"/>
                        </a:rPr>
                        <a:t>O</a:t>
                      </a:r>
                      <a:r>
                        <a:rPr kumimoji="0" lang="en-US" sz="2800" b="0" i="0" u="none" strike="noStrike" cap="none" normalizeH="0" baseline="0" dirty="0" smtClean="0">
                          <a:ln>
                            <a:noFill/>
                          </a:ln>
                          <a:solidFill>
                            <a:schemeClr val="accent6">
                              <a:lumMod val="50000"/>
                            </a:schemeClr>
                          </a:solidFill>
                          <a:effectLst/>
                          <a:latin typeface="Times New Roman" pitchFamily="18" charset="0"/>
                        </a:rPr>
                        <a:t>c                  </a:t>
                      </a:r>
                      <a:r>
                        <a:rPr kumimoji="0" lang="en-US" sz="2400" b="0" i="0" u="none" strike="noStrike" cap="none" normalizeH="0" baseline="0" dirty="0" smtClean="0">
                          <a:ln>
                            <a:noFill/>
                          </a:ln>
                          <a:solidFill>
                            <a:schemeClr val="accent6">
                              <a:lumMod val="50000"/>
                            </a:schemeClr>
                          </a:solidFill>
                          <a:effectLst/>
                          <a:latin typeface="Times New Roman" pitchFamily="18" charset="0"/>
                        </a:rPr>
                        <a:t>  1.4</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Không</a:t>
                      </a:r>
                      <a:r>
                        <a:rPr kumimoji="0" lang="en-US" sz="2400" b="0" i="0" u="none" strike="noStrike" cap="none" normalizeH="0" baseline="0" dirty="0" smtClean="0">
                          <a:ln>
                            <a:noFill/>
                          </a:ln>
                          <a:solidFill>
                            <a:schemeClr val="accent6">
                              <a:lumMod val="50000"/>
                            </a:schemeClr>
                          </a:solidFill>
                          <a:effectLst/>
                          <a:latin typeface="Times New Roman" pitchFamily="18" charset="0"/>
                        </a:rPr>
                        <a:t> BC                 1.0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Sau</a:t>
                      </a:r>
                      <a:r>
                        <a:rPr kumimoji="0" lang="en-US" sz="2400" b="0" i="0" u="none" strike="noStrike" cap="none" normalizeH="0" baseline="0" dirty="0" smtClean="0">
                          <a:ln>
                            <a:noFill/>
                          </a:ln>
                          <a:solidFill>
                            <a:schemeClr val="accent6">
                              <a:lumMod val="50000"/>
                            </a:schemeClr>
                          </a:solidFill>
                          <a:effectLst/>
                          <a:latin typeface="Times New Roman" pitchFamily="18" charset="0"/>
                        </a:rPr>
                        <a:t> </a:t>
                      </a:r>
                      <a:r>
                        <a:rPr kumimoji="0" lang="en-US" sz="2400" b="0" i="0" u="none" strike="noStrike" cap="none" normalizeH="0" baseline="0" dirty="0" err="1" smtClean="0">
                          <a:ln>
                            <a:noFill/>
                          </a:ln>
                          <a:solidFill>
                            <a:schemeClr val="accent6">
                              <a:lumMod val="50000"/>
                            </a:schemeClr>
                          </a:solidFill>
                          <a:effectLst/>
                          <a:latin typeface="Times New Roman" pitchFamily="18" charset="0"/>
                        </a:rPr>
                        <a:t>mổ</a:t>
                      </a:r>
                      <a:r>
                        <a:rPr kumimoji="0" lang="en-US" sz="2400" b="0" i="0" u="none" strike="noStrike" cap="none" normalizeH="0" baseline="0" dirty="0" smtClean="0">
                          <a:ln>
                            <a:noFill/>
                          </a:ln>
                          <a:solidFill>
                            <a:schemeClr val="accent6">
                              <a:lumMod val="50000"/>
                            </a:schemeClr>
                          </a:solidFill>
                          <a:effectLst/>
                          <a:latin typeface="Times New Roman" pitchFamily="18" charset="0"/>
                        </a:rPr>
                        <a:t>                    1.1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Gãy</a:t>
                      </a:r>
                      <a:r>
                        <a:rPr kumimoji="0" lang="en-US" sz="2400" b="0" i="0" u="none" strike="noStrike" cap="none" normalizeH="0" baseline="0" dirty="0" smtClean="0">
                          <a:ln>
                            <a:noFill/>
                          </a:ln>
                          <a:solidFill>
                            <a:schemeClr val="accent6">
                              <a:lumMod val="50000"/>
                            </a:schemeClr>
                          </a:solidFill>
                          <a:effectLst/>
                          <a:latin typeface="Times New Roman" pitchFamily="18" charset="0"/>
                        </a:rPr>
                        <a:t> </a:t>
                      </a:r>
                      <a:r>
                        <a:rPr kumimoji="0" lang="en-US" sz="2400" b="0" i="0" u="none" strike="noStrike" cap="none" normalizeH="0" baseline="0" dirty="0" err="1" smtClean="0">
                          <a:ln>
                            <a:noFill/>
                          </a:ln>
                          <a:solidFill>
                            <a:schemeClr val="accent6">
                              <a:lumMod val="50000"/>
                            </a:schemeClr>
                          </a:solidFill>
                          <a:effectLst/>
                          <a:latin typeface="Times New Roman" pitchFamily="18" charset="0"/>
                        </a:rPr>
                        <a:t>xương</a:t>
                      </a:r>
                      <a:r>
                        <a:rPr kumimoji="0" lang="en-US" sz="2400" b="0" i="0" u="none" strike="noStrike" cap="none" normalizeH="0" baseline="0" dirty="0" smtClean="0">
                          <a:ln>
                            <a:noFill/>
                          </a:ln>
                          <a:solidFill>
                            <a:schemeClr val="accent6">
                              <a:lumMod val="50000"/>
                            </a:schemeClr>
                          </a:solidFill>
                          <a:effectLst/>
                          <a:latin typeface="Times New Roman" pitchFamily="18" charset="0"/>
                        </a:rPr>
                        <a:t>               1.2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Nhiễm</a:t>
                      </a:r>
                      <a:r>
                        <a:rPr kumimoji="0" lang="en-US" sz="2400" b="0" i="0" u="none" strike="noStrike" cap="none" normalizeH="0" baseline="0" dirty="0" smtClean="0">
                          <a:ln>
                            <a:noFill/>
                          </a:ln>
                          <a:solidFill>
                            <a:schemeClr val="accent6">
                              <a:lumMod val="50000"/>
                            </a:schemeClr>
                          </a:solidFill>
                          <a:effectLst/>
                          <a:latin typeface="Times New Roman" pitchFamily="18" charset="0"/>
                        </a:rPr>
                        <a:t> </a:t>
                      </a:r>
                      <a:r>
                        <a:rPr kumimoji="0" lang="en-US" sz="2400" b="0" i="0" u="none" strike="noStrike" cap="none" normalizeH="0" baseline="0" dirty="0" err="1" smtClean="0">
                          <a:ln>
                            <a:noFill/>
                          </a:ln>
                          <a:solidFill>
                            <a:schemeClr val="accent6">
                              <a:lumMod val="50000"/>
                            </a:schemeClr>
                          </a:solidFill>
                          <a:effectLst/>
                          <a:latin typeface="Times New Roman" pitchFamily="18" charset="0"/>
                        </a:rPr>
                        <a:t>khuẩn</a:t>
                      </a:r>
                      <a:r>
                        <a:rPr kumimoji="0" lang="en-US" sz="2400" b="0" i="0" u="none" strike="noStrike" cap="none" normalizeH="0" baseline="0" dirty="0" smtClean="0">
                          <a:ln>
                            <a:noFill/>
                          </a:ln>
                          <a:solidFill>
                            <a:schemeClr val="accent6">
                              <a:lumMod val="50000"/>
                            </a:schemeClr>
                          </a:solidFill>
                          <a:effectLst/>
                          <a:latin typeface="Times New Roman" pitchFamily="18" charset="0"/>
                        </a:rPr>
                        <a:t>            1.3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accent6">
                              <a:lumMod val="50000"/>
                            </a:schemeClr>
                          </a:solidFill>
                          <a:effectLst/>
                          <a:latin typeface="Times New Roman" pitchFamily="18" charset="0"/>
                        </a:rPr>
                        <a:t>VFM                         1.4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accent6">
                              <a:lumMod val="50000"/>
                            </a:schemeClr>
                          </a:solidFill>
                          <a:effectLst/>
                          <a:latin typeface="Times New Roman" pitchFamily="18" charset="0"/>
                        </a:rPr>
                        <a:t>ĐCT                         1.5</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Bỏng</a:t>
                      </a:r>
                      <a:r>
                        <a:rPr kumimoji="0" lang="en-US" sz="2400" b="0" i="0" u="none" strike="noStrike" cap="none" normalizeH="0" baseline="0" dirty="0" smtClean="0">
                          <a:ln>
                            <a:noFill/>
                          </a:ln>
                          <a:solidFill>
                            <a:schemeClr val="accent6">
                              <a:lumMod val="50000"/>
                            </a:schemeClr>
                          </a:solidFill>
                          <a:effectLst/>
                          <a:latin typeface="Times New Roman" pitchFamily="18" charset="0"/>
                        </a:rPr>
                        <a:t> 30- 50 %         1.7</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Bỏng</a:t>
                      </a:r>
                      <a:r>
                        <a:rPr kumimoji="0" lang="en-US" sz="2400" b="0" i="0" u="none" strike="noStrike" cap="none" normalizeH="0" baseline="0" dirty="0" smtClean="0">
                          <a:ln>
                            <a:noFill/>
                          </a:ln>
                          <a:solidFill>
                            <a:schemeClr val="accent6">
                              <a:lumMod val="50000"/>
                            </a:schemeClr>
                          </a:solidFill>
                          <a:effectLst/>
                          <a:latin typeface="Times New Roman" pitchFamily="18" charset="0"/>
                        </a:rPr>
                        <a:t> 50- 70 %         1.8</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accent6">
                              <a:lumMod val="50000"/>
                            </a:schemeClr>
                          </a:solidFill>
                          <a:effectLst/>
                          <a:latin typeface="Times New Roman" pitchFamily="18" charset="0"/>
                        </a:rPr>
                        <a:t>Bỏng</a:t>
                      </a:r>
                      <a:r>
                        <a:rPr kumimoji="0" lang="en-US" sz="2400" b="0" i="0" u="none" strike="noStrike" cap="none" normalizeH="0" baseline="0" dirty="0" smtClean="0">
                          <a:ln>
                            <a:noFill/>
                          </a:ln>
                          <a:solidFill>
                            <a:schemeClr val="accent6">
                              <a:lumMod val="50000"/>
                            </a:schemeClr>
                          </a:solidFill>
                          <a:effectLst/>
                          <a:latin typeface="Times New Roman" pitchFamily="18" charset="0"/>
                        </a:rPr>
                        <a:t> 70- 90 %         2.0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76965794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838200" y="533400"/>
            <a:ext cx="7086600" cy="1143000"/>
          </a:xfrm>
          <a:prstGeom prst="rect">
            <a:avLst/>
          </a:prstGeom>
          <a:noFill/>
          <a:ln>
            <a:noFill/>
          </a:ln>
          <a:effectLst/>
          <a:extLst>
            <a:ext uri="{909E8E84-426E-40DD-AFC4-6F175D3DCCD1}">
              <a14:hiddenFill xmlns:a14="http://schemas.microsoft.com/office/drawing/2010/main">
                <a:gradFill rotWithShape="1">
                  <a:gsLst>
                    <a:gs pos="0">
                      <a:schemeClr val="bg1"/>
                    </a:gs>
                    <a:gs pos="50000">
                      <a:schemeClr val="bg1">
                        <a:gamma/>
                        <a:shade val="46275"/>
                        <a:invGamma/>
                      </a:schemeClr>
                    </a:gs>
                    <a:gs pos="100000">
                      <a:schemeClr val="bg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en-US" sz="4000" b="1" dirty="0" err="1">
                <a:solidFill>
                  <a:srgbClr val="002060"/>
                </a:solidFill>
                <a:latin typeface="Arial" pitchFamily="34" charset="0"/>
                <a:cs typeface="Arial" pitchFamily="34" charset="0"/>
              </a:rPr>
              <a:t>Nhu</a:t>
            </a:r>
            <a:r>
              <a:rPr lang="en-US" sz="4000" b="1" dirty="0">
                <a:solidFill>
                  <a:srgbClr val="002060"/>
                </a:solidFill>
                <a:latin typeface="Arial" pitchFamily="34" charset="0"/>
                <a:cs typeface="Arial" pitchFamily="34" charset="0"/>
              </a:rPr>
              <a:t> </a:t>
            </a:r>
            <a:r>
              <a:rPr lang="en-US" sz="4000" b="1" dirty="0" err="1">
                <a:solidFill>
                  <a:srgbClr val="002060"/>
                </a:solidFill>
                <a:latin typeface="Arial" pitchFamily="34" charset="0"/>
                <a:cs typeface="Arial" pitchFamily="34" charset="0"/>
              </a:rPr>
              <a:t>cầu</a:t>
            </a:r>
            <a:r>
              <a:rPr lang="en-US" sz="4000" b="1" dirty="0">
                <a:solidFill>
                  <a:srgbClr val="002060"/>
                </a:solidFill>
                <a:latin typeface="Arial" pitchFamily="34" charset="0"/>
                <a:cs typeface="Arial" pitchFamily="34" charset="0"/>
              </a:rPr>
              <a:t> </a:t>
            </a:r>
            <a:r>
              <a:rPr lang="en-US" sz="4000" b="1" dirty="0" err="1">
                <a:solidFill>
                  <a:srgbClr val="002060"/>
                </a:solidFill>
                <a:latin typeface="Arial" pitchFamily="34" charset="0"/>
                <a:cs typeface="Arial" pitchFamily="34" charset="0"/>
              </a:rPr>
              <a:t>dinh</a:t>
            </a:r>
            <a:r>
              <a:rPr lang="en-US" sz="4000" b="1" dirty="0">
                <a:solidFill>
                  <a:srgbClr val="002060"/>
                </a:solidFill>
                <a:latin typeface="Arial" pitchFamily="34" charset="0"/>
                <a:cs typeface="Arial" pitchFamily="34" charset="0"/>
              </a:rPr>
              <a:t> </a:t>
            </a:r>
            <a:r>
              <a:rPr lang="en-US" sz="4000" b="1" dirty="0" err="1">
                <a:solidFill>
                  <a:srgbClr val="002060"/>
                </a:solidFill>
                <a:latin typeface="Arial" pitchFamily="34" charset="0"/>
                <a:cs typeface="Arial" pitchFamily="34" charset="0"/>
              </a:rPr>
              <a:t>dưỡng</a:t>
            </a:r>
            <a:endParaRPr lang="en-US" sz="4000" b="1" dirty="0">
              <a:solidFill>
                <a:srgbClr val="002060"/>
              </a:solidFill>
              <a:latin typeface="Arial" pitchFamily="34" charset="0"/>
              <a:cs typeface="Arial" pitchFamily="34" charset="0"/>
            </a:endParaRPr>
          </a:p>
        </p:txBody>
      </p:sp>
      <p:sp>
        <p:nvSpPr>
          <p:cNvPr id="56323" name="Text Box 3"/>
          <p:cNvSpPr txBox="1">
            <a:spLocks noChangeArrowheads="1"/>
          </p:cNvSpPr>
          <p:nvPr/>
        </p:nvSpPr>
        <p:spPr bwMode="auto">
          <a:xfrm>
            <a:off x="2133600" y="6553200"/>
            <a:ext cx="579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spcBef>
                <a:spcPct val="50000"/>
              </a:spcBef>
            </a:pPr>
            <a:r>
              <a:rPr lang="en-US" sz="1400">
                <a:solidFill>
                  <a:schemeClr val="tx2"/>
                </a:solidFill>
              </a:rPr>
              <a:t>Guidelines: ESPEN 2009, ASPEN 2009, AKE 2010</a:t>
            </a:r>
          </a:p>
        </p:txBody>
      </p:sp>
      <p:sp>
        <p:nvSpPr>
          <p:cNvPr id="113668" name="Rectangle 4"/>
          <p:cNvSpPr>
            <a:spLocks noGrp="1" noChangeArrowheads="1"/>
          </p:cNvSpPr>
          <p:nvPr>
            <p:ph type="body" idx="1"/>
          </p:nvPr>
        </p:nvSpPr>
        <p:spPr>
          <a:xfrm>
            <a:off x="228600" y="2133600"/>
            <a:ext cx="8610600" cy="4297363"/>
          </a:xfrm>
        </p:spPr>
        <p:txBody>
          <a:bodyPr>
            <a:normAutofit/>
          </a:bodyPr>
          <a:lstStyle/>
          <a:p>
            <a:pPr marL="274320" indent="-274320" eaLnBrk="1" fontAlgn="auto" hangingPunct="1">
              <a:spcBef>
                <a:spcPts val="580"/>
              </a:spcBef>
              <a:spcAft>
                <a:spcPts val="0"/>
              </a:spcAft>
              <a:buFont typeface="Wingdings 2"/>
              <a:buChar char=""/>
              <a:defRPr/>
            </a:pPr>
            <a:r>
              <a:rPr lang="en-US" sz="2800" dirty="0" err="1">
                <a:solidFill>
                  <a:schemeClr val="accent6">
                    <a:lumMod val="50000"/>
                  </a:schemeClr>
                </a:solidFill>
                <a:latin typeface="Arial" pitchFamily="34" charset="0"/>
              </a:rPr>
              <a:t>Bắt</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đầu</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nuôi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dưỡng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khi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đã</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ổn</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định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huyết</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động</a:t>
            </a:r>
            <a:endParaRPr lang="en-US" sz="2800" dirty="0">
              <a:solidFill>
                <a:schemeClr val="accent6">
                  <a:lumMod val="50000"/>
                </a:schemeClr>
              </a:solidFill>
              <a:latin typeface="Arial" pitchFamily="34" charset="0"/>
            </a:endParaRPr>
          </a:p>
          <a:p>
            <a:pPr marL="274320" indent="-274320" eaLnBrk="1" fontAlgn="auto" hangingPunct="1">
              <a:spcBef>
                <a:spcPts val="580"/>
              </a:spcBef>
              <a:spcAft>
                <a:spcPts val="0"/>
              </a:spcAft>
              <a:buFont typeface="Wingdings 2"/>
              <a:buChar char=""/>
              <a:defRPr/>
            </a:pPr>
            <a:r>
              <a:rPr lang="en-US" sz="2800" dirty="0" err="1">
                <a:solidFill>
                  <a:schemeClr val="accent6">
                    <a:lumMod val="50000"/>
                  </a:schemeClr>
                </a:solidFill>
                <a:latin typeface="Arial" pitchFamily="34" charset="0"/>
              </a:rPr>
              <a:t>Bắt</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đầu</a:t>
            </a:r>
            <a:r>
              <a:rPr lang="en-US" sz="2800" dirty="0">
                <a:solidFill>
                  <a:schemeClr val="accent6">
                    <a:lumMod val="50000"/>
                  </a:schemeClr>
                </a:solidFill>
                <a:latin typeface="Arial" pitchFamily="34" charset="0"/>
              </a:rPr>
              <a:t>: 20- 25kcal/kg/</a:t>
            </a:r>
            <a:r>
              <a:rPr lang="en-US" sz="2800" dirty="0" err="1">
                <a:solidFill>
                  <a:schemeClr val="accent6">
                    <a:lumMod val="50000"/>
                  </a:schemeClr>
                </a:solidFill>
                <a:latin typeface="Arial" pitchFamily="34" charset="0"/>
              </a:rPr>
              <a:t>ngày</a:t>
            </a:r>
            <a:endParaRPr lang="en-US" sz="2800" dirty="0">
              <a:solidFill>
                <a:schemeClr val="accent6">
                  <a:lumMod val="50000"/>
                </a:schemeClr>
              </a:solidFill>
              <a:latin typeface="Arial" pitchFamily="34" charset="0"/>
            </a:endParaRPr>
          </a:p>
          <a:p>
            <a:pPr marL="274320" indent="-274320" eaLnBrk="1" fontAlgn="auto" hangingPunct="1">
              <a:spcBef>
                <a:spcPts val="580"/>
              </a:spcBef>
              <a:spcAft>
                <a:spcPts val="0"/>
              </a:spcAft>
              <a:buFont typeface="Wingdings 2"/>
              <a:buChar char=""/>
              <a:defRPr/>
            </a:pPr>
            <a:r>
              <a:rPr lang="en-US" sz="2800" dirty="0" err="1">
                <a:solidFill>
                  <a:schemeClr val="accent6">
                    <a:lumMod val="50000"/>
                  </a:schemeClr>
                </a:solidFill>
                <a:latin typeface="Arial" pitchFamily="34" charset="0"/>
              </a:rPr>
              <a:t>Sau</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đó</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tăng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dần</a:t>
            </a:r>
            <a:r>
              <a:rPr lang="en-US" sz="2800" dirty="0">
                <a:solidFill>
                  <a:schemeClr val="accent6">
                    <a:lumMod val="50000"/>
                  </a:schemeClr>
                </a:solidFill>
                <a:latin typeface="Arial" pitchFamily="34" charset="0"/>
              </a:rPr>
              <a:t> 30kcal (</a:t>
            </a:r>
            <a:r>
              <a:rPr lang="en-US" sz="2800" dirty="0" err="1">
                <a:solidFill>
                  <a:schemeClr val="accent6">
                    <a:lumMod val="50000"/>
                  </a:schemeClr>
                </a:solidFill>
                <a:latin typeface="Arial" pitchFamily="34" charset="0"/>
              </a:rPr>
              <a:t>ngày</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thứ</a:t>
            </a:r>
            <a:r>
              <a:rPr lang="en-US" sz="2800" dirty="0">
                <a:solidFill>
                  <a:schemeClr val="accent6">
                    <a:lumMod val="50000"/>
                  </a:schemeClr>
                </a:solidFill>
                <a:latin typeface="Arial" pitchFamily="34" charset="0"/>
              </a:rPr>
              <a:t> 4)</a:t>
            </a:r>
          </a:p>
          <a:p>
            <a:pPr marL="274320" indent="-274320" eaLnBrk="1" fontAlgn="auto" hangingPunct="1">
              <a:spcBef>
                <a:spcPts val="580"/>
              </a:spcBef>
              <a:spcAft>
                <a:spcPts val="0"/>
              </a:spcAft>
              <a:buFont typeface="Wingdings 2"/>
              <a:buChar char=""/>
              <a:defRPr/>
            </a:pPr>
            <a:r>
              <a:rPr lang="en-US" sz="2800" dirty="0" err="1">
                <a:solidFill>
                  <a:schemeClr val="accent6">
                    <a:lumMod val="50000"/>
                  </a:schemeClr>
                </a:solidFill>
                <a:latin typeface="Arial" pitchFamily="34" charset="0"/>
              </a:rPr>
              <a:t>Giai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đọan</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hồi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phục</a:t>
            </a:r>
            <a:r>
              <a:rPr lang="en-US" sz="2800" dirty="0">
                <a:solidFill>
                  <a:schemeClr val="accent6">
                    <a:lumMod val="50000"/>
                  </a:schemeClr>
                </a:solidFill>
                <a:latin typeface="Arial" pitchFamily="34" charset="0"/>
              </a:rPr>
              <a:t>: 35- 40kcal/kg/</a:t>
            </a:r>
            <a:r>
              <a:rPr lang="en-US" sz="2800" dirty="0" err="1">
                <a:solidFill>
                  <a:schemeClr val="accent6">
                    <a:lumMod val="50000"/>
                  </a:schemeClr>
                </a:solidFill>
                <a:latin typeface="Arial" pitchFamily="34" charset="0"/>
              </a:rPr>
              <a:t>ngày</a:t>
            </a:r>
            <a:endParaRPr lang="en-US" sz="2800" dirty="0">
              <a:solidFill>
                <a:schemeClr val="accent6">
                  <a:lumMod val="50000"/>
                </a:schemeClr>
              </a:solidFill>
              <a:latin typeface="Arial" pitchFamily="34" charset="0"/>
            </a:endParaRPr>
          </a:p>
          <a:p>
            <a:pPr marL="274320" indent="-274320" eaLnBrk="1" fontAlgn="auto" hangingPunct="1">
              <a:spcBef>
                <a:spcPts val="580"/>
              </a:spcBef>
              <a:spcAft>
                <a:spcPts val="0"/>
              </a:spcAft>
              <a:buFont typeface="Wingdings 2"/>
              <a:buChar char=""/>
              <a:defRPr/>
            </a:pPr>
            <a:r>
              <a:rPr lang="en-US" sz="2800" dirty="0" err="1">
                <a:solidFill>
                  <a:schemeClr val="accent6">
                    <a:lumMod val="50000"/>
                  </a:schemeClr>
                </a:solidFill>
                <a:latin typeface="Arial" pitchFamily="34" charset="0"/>
              </a:rPr>
              <a:t>Đạm</a:t>
            </a:r>
            <a:r>
              <a:rPr lang="en-US" sz="2800" dirty="0">
                <a:solidFill>
                  <a:schemeClr val="accent6">
                    <a:lumMod val="50000"/>
                  </a:schemeClr>
                </a:solidFill>
                <a:latin typeface="Arial" pitchFamily="34" charset="0"/>
              </a:rPr>
              <a:t>: </a:t>
            </a:r>
            <a:r>
              <a:rPr lang="en-US" sz="2800" dirty="0" smtClean="0">
                <a:solidFill>
                  <a:schemeClr val="accent6">
                    <a:lumMod val="50000"/>
                  </a:schemeClr>
                </a:solidFill>
                <a:latin typeface="Arial" pitchFamily="34" charset="0"/>
              </a:rPr>
              <a:t>1,1-1,5g/kg/</a:t>
            </a:r>
            <a:r>
              <a:rPr lang="en-US" sz="2800" dirty="0" err="1" smtClean="0">
                <a:solidFill>
                  <a:schemeClr val="accent6">
                    <a:lumMod val="50000"/>
                  </a:schemeClr>
                </a:solidFill>
                <a:latin typeface="Arial" pitchFamily="34" charset="0"/>
              </a:rPr>
              <a:t>ngày</a:t>
            </a:r>
            <a:r>
              <a:rPr lang="en-US" sz="2800" dirty="0" smtClean="0">
                <a:solidFill>
                  <a:schemeClr val="accent6">
                    <a:lumMod val="50000"/>
                  </a:schemeClr>
                </a:solidFill>
                <a:latin typeface="Arial" pitchFamily="34" charset="0"/>
              </a:rPr>
              <a:t> </a:t>
            </a:r>
            <a:r>
              <a:rPr lang="en-US" sz="2800" dirty="0">
                <a:solidFill>
                  <a:schemeClr val="accent6">
                    <a:lumMod val="50000"/>
                  </a:schemeClr>
                </a:solidFill>
                <a:latin typeface="Arial" pitchFamily="34" charset="0"/>
              </a:rPr>
              <a:t>(</a:t>
            </a:r>
            <a:r>
              <a:rPr lang="en-US" sz="2800" dirty="0" err="1">
                <a:solidFill>
                  <a:schemeClr val="accent6">
                    <a:lumMod val="50000"/>
                  </a:schemeClr>
                </a:solidFill>
                <a:latin typeface="Arial" pitchFamily="34" charset="0"/>
              </a:rPr>
              <a:t>tối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đa</a:t>
            </a:r>
            <a:r>
              <a:rPr lang="en-US" sz="2800" dirty="0">
                <a:solidFill>
                  <a:schemeClr val="accent6">
                    <a:lumMod val="50000"/>
                  </a:schemeClr>
                </a:solidFill>
                <a:latin typeface="Arial" pitchFamily="34" charset="0"/>
              </a:rPr>
              <a:t> 2g/kg/</a:t>
            </a:r>
            <a:r>
              <a:rPr lang="en-US" sz="2800" dirty="0" err="1">
                <a:solidFill>
                  <a:schemeClr val="accent6">
                    <a:lumMod val="50000"/>
                  </a:schemeClr>
                </a:solidFill>
                <a:latin typeface="Arial" pitchFamily="34" charset="0"/>
              </a:rPr>
              <a:t>ngày</a:t>
            </a:r>
            <a:r>
              <a:rPr lang="en-US" sz="2800" dirty="0">
                <a:solidFill>
                  <a:schemeClr val="accent6">
                    <a:lumMod val="50000"/>
                  </a:schemeClr>
                </a:solidFill>
                <a:latin typeface="Arial" pitchFamily="34" charset="0"/>
              </a:rPr>
              <a:t>)</a:t>
            </a:r>
          </a:p>
          <a:p>
            <a:pPr marL="274320" indent="-274320" eaLnBrk="1" fontAlgn="auto" hangingPunct="1">
              <a:spcBef>
                <a:spcPts val="580"/>
              </a:spcBef>
              <a:spcAft>
                <a:spcPts val="0"/>
              </a:spcAft>
              <a:buFont typeface="Wingdings 2"/>
              <a:buChar char=""/>
              <a:defRPr/>
            </a:pPr>
            <a:r>
              <a:rPr lang="en-US" sz="2800" dirty="0" err="1">
                <a:solidFill>
                  <a:schemeClr val="accent6">
                    <a:lumMod val="50000"/>
                  </a:schemeClr>
                </a:solidFill>
                <a:latin typeface="Arial" pitchFamily="34" charset="0"/>
              </a:rPr>
              <a:t>Béo</a:t>
            </a:r>
            <a:r>
              <a:rPr lang="en-US" sz="2800" dirty="0">
                <a:solidFill>
                  <a:schemeClr val="accent6">
                    <a:lumMod val="50000"/>
                  </a:schemeClr>
                </a:solidFill>
                <a:latin typeface="Arial" pitchFamily="34" charset="0"/>
              </a:rPr>
              <a:t>: 0,8-1,3g/kg/</a:t>
            </a:r>
            <a:r>
              <a:rPr lang="en-US" sz="2800" dirty="0" err="1">
                <a:solidFill>
                  <a:schemeClr val="accent6">
                    <a:lumMod val="50000"/>
                  </a:schemeClr>
                </a:solidFill>
                <a:latin typeface="Arial" pitchFamily="34" charset="0"/>
              </a:rPr>
              <a:t>ngày</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tối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đa</a:t>
            </a:r>
            <a:r>
              <a:rPr lang="en-US" sz="2800" dirty="0">
                <a:solidFill>
                  <a:schemeClr val="accent6">
                    <a:lumMod val="50000"/>
                  </a:schemeClr>
                </a:solidFill>
                <a:latin typeface="Arial" pitchFamily="34" charset="0"/>
              </a:rPr>
              <a:t> 1,5g/kg/</a:t>
            </a:r>
            <a:r>
              <a:rPr lang="en-US" sz="2800" dirty="0" err="1">
                <a:solidFill>
                  <a:schemeClr val="accent6">
                    <a:lumMod val="50000"/>
                  </a:schemeClr>
                </a:solidFill>
                <a:latin typeface="Arial" pitchFamily="34" charset="0"/>
              </a:rPr>
              <a:t>ngày</a:t>
            </a:r>
            <a:r>
              <a:rPr lang="en-US" sz="2800" dirty="0">
                <a:solidFill>
                  <a:schemeClr val="accent6">
                    <a:lumMod val="50000"/>
                  </a:schemeClr>
                </a:solidFill>
                <a:latin typeface="Arial" pitchFamily="34" charset="0"/>
              </a:rPr>
              <a:t>)</a:t>
            </a:r>
          </a:p>
          <a:p>
            <a:pPr marL="274320" indent="-274320" eaLnBrk="1" fontAlgn="auto" hangingPunct="1">
              <a:spcBef>
                <a:spcPts val="580"/>
              </a:spcBef>
              <a:spcAft>
                <a:spcPts val="0"/>
              </a:spcAft>
              <a:buFont typeface="Wingdings 2"/>
              <a:buChar char=""/>
              <a:defRPr/>
            </a:pPr>
            <a:r>
              <a:rPr lang="en-US" sz="2800" dirty="0" err="1">
                <a:solidFill>
                  <a:schemeClr val="accent6">
                    <a:lumMod val="50000"/>
                  </a:schemeClr>
                </a:solidFill>
                <a:latin typeface="Arial" pitchFamily="34" charset="0"/>
              </a:rPr>
              <a:t>Đường</a:t>
            </a:r>
            <a:r>
              <a:rPr lang="en-US" sz="2800" dirty="0">
                <a:solidFill>
                  <a:schemeClr val="accent6">
                    <a:lumMod val="50000"/>
                  </a:schemeClr>
                </a:solidFill>
                <a:latin typeface="Arial" pitchFamily="34" charset="0"/>
              </a:rPr>
              <a:t>: 2,5-3g/kg/</a:t>
            </a:r>
            <a:r>
              <a:rPr lang="en-US" sz="2800" dirty="0" err="1">
                <a:solidFill>
                  <a:schemeClr val="accent6">
                    <a:lumMod val="50000"/>
                  </a:schemeClr>
                </a:solidFill>
                <a:latin typeface="Arial" pitchFamily="34" charset="0"/>
              </a:rPr>
              <a:t>ngày</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tối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đa</a:t>
            </a:r>
            <a:r>
              <a:rPr lang="en-US" sz="2800" dirty="0">
                <a:solidFill>
                  <a:schemeClr val="accent6">
                    <a:lumMod val="50000"/>
                  </a:schemeClr>
                </a:solidFill>
                <a:latin typeface="Arial" pitchFamily="34" charset="0"/>
              </a:rPr>
              <a:t> 4g/kg/</a:t>
            </a:r>
            <a:r>
              <a:rPr lang="en-US" sz="2800" dirty="0" err="1">
                <a:solidFill>
                  <a:schemeClr val="accent6">
                    <a:lumMod val="50000"/>
                  </a:schemeClr>
                </a:solidFill>
                <a:latin typeface="Arial" pitchFamily="34" charset="0"/>
              </a:rPr>
              <a:t>ngày</a:t>
            </a:r>
            <a:r>
              <a:rPr lang="en-US" sz="2800" dirty="0">
                <a:solidFill>
                  <a:schemeClr val="accent6">
                    <a:lumMod val="50000"/>
                  </a:schemeClr>
                </a:solidFill>
                <a:latin typeface="Arial" pitchFamily="34" charset="0"/>
              </a:rPr>
              <a:t>)</a:t>
            </a:r>
          </a:p>
          <a:p>
            <a:pPr marL="274320" indent="-274320" eaLnBrk="1" fontAlgn="auto" hangingPunct="1">
              <a:spcBef>
                <a:spcPts val="580"/>
              </a:spcBef>
              <a:spcAft>
                <a:spcPts val="0"/>
              </a:spcAft>
              <a:buFont typeface="Wingdings 2"/>
              <a:buChar char=""/>
              <a:defRPr/>
            </a:pPr>
            <a:r>
              <a:rPr lang="en-US" sz="2800" dirty="0">
                <a:solidFill>
                  <a:schemeClr val="accent6">
                    <a:lumMod val="50000"/>
                  </a:schemeClr>
                </a:solidFill>
                <a:latin typeface="Arial" pitchFamily="34" charset="0"/>
              </a:rPr>
              <a:t>Vitamin, vi </a:t>
            </a:r>
            <a:r>
              <a:rPr lang="en-US" sz="2800" dirty="0" err="1">
                <a:solidFill>
                  <a:schemeClr val="accent6">
                    <a:lumMod val="50000"/>
                  </a:schemeClr>
                </a:solidFill>
                <a:latin typeface="Arial" pitchFamily="34" charset="0"/>
              </a:rPr>
              <a:t>lượng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dùng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đa</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sinh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tố</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thêm</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vit.B</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và</a:t>
            </a:r>
            <a:r>
              <a:rPr lang="en-US" sz="2800" dirty="0">
                <a:solidFill>
                  <a:schemeClr val="accent6">
                    <a:lumMod val="50000"/>
                  </a:schemeClr>
                </a:solidFill>
                <a:latin typeface="Arial" pitchFamily="34" charset="0"/>
              </a:rPr>
              <a:t> C)</a:t>
            </a:r>
          </a:p>
        </p:txBody>
      </p:sp>
    </p:spTree>
    <p:extLst>
      <p:ext uri="{BB962C8B-B14F-4D97-AF65-F5344CB8AC3E}">
        <p14:creationId xmlns:p14="http://schemas.microsoft.com/office/powerpoint/2010/main" val="2979165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81000" y="228600"/>
            <a:ext cx="7772400" cy="1143000"/>
          </a:xfrm>
        </p:spPr>
        <p:txBody>
          <a:bodyPr>
            <a:normAutofit/>
          </a:bodyPr>
          <a:lstStyle/>
          <a:p>
            <a:pPr algn="ctr" eaLnBrk="1" hangingPunct="1"/>
            <a:r>
              <a:rPr lang="en-US" sz="3600" b="1" cap="none" dirty="0" err="1" smtClean="0">
                <a:solidFill>
                  <a:srgbClr val="002060"/>
                </a:solidFill>
                <a:latin typeface="Arial" pitchFamily="34" charset="0"/>
              </a:rPr>
              <a:t>Nhu</a:t>
            </a:r>
            <a:r>
              <a:rPr lang="en-US" sz="3600" b="1" cap="none" dirty="0" smtClean="0">
                <a:solidFill>
                  <a:srgbClr val="002060"/>
                </a:solidFill>
                <a:latin typeface="Arial" pitchFamily="34" charset="0"/>
              </a:rPr>
              <a:t> </a:t>
            </a:r>
            <a:r>
              <a:rPr lang="en-US" sz="3600" b="1" cap="none" dirty="0" err="1" smtClean="0">
                <a:solidFill>
                  <a:srgbClr val="002060"/>
                </a:solidFill>
                <a:latin typeface="Arial" pitchFamily="34" charset="0"/>
              </a:rPr>
              <a:t>cầu</a:t>
            </a:r>
            <a:r>
              <a:rPr lang="en-US" sz="3600" b="1" cap="none" dirty="0" smtClean="0">
                <a:solidFill>
                  <a:srgbClr val="002060"/>
                </a:solidFill>
                <a:latin typeface="Arial" pitchFamily="34" charset="0"/>
              </a:rPr>
              <a:t> </a:t>
            </a:r>
            <a:r>
              <a:rPr lang="en-US" sz="3600" b="1" cap="none" dirty="0" err="1" smtClean="0">
                <a:solidFill>
                  <a:srgbClr val="002060"/>
                </a:solidFill>
                <a:latin typeface="Arial" pitchFamily="34" charset="0"/>
              </a:rPr>
              <a:t>dinh</a:t>
            </a:r>
            <a:r>
              <a:rPr lang="en-US" sz="3600" b="1" cap="none" dirty="0" smtClean="0">
                <a:solidFill>
                  <a:srgbClr val="002060"/>
                </a:solidFill>
                <a:latin typeface="Arial" pitchFamily="34" charset="0"/>
              </a:rPr>
              <a:t> </a:t>
            </a:r>
            <a:r>
              <a:rPr lang="en-US" sz="3600" b="1" cap="none" dirty="0" err="1" smtClean="0">
                <a:solidFill>
                  <a:srgbClr val="002060"/>
                </a:solidFill>
                <a:latin typeface="Arial" pitchFamily="34" charset="0"/>
              </a:rPr>
              <a:t>dưỡng</a:t>
            </a:r>
            <a:endParaRPr lang="en-US" sz="3600" b="1" cap="none" dirty="0" smtClean="0">
              <a:solidFill>
                <a:srgbClr val="002060"/>
              </a:solidFill>
            </a:endParaRPr>
          </a:p>
        </p:txBody>
      </p:sp>
      <p:sp>
        <p:nvSpPr>
          <p:cNvPr id="57347" name="Rectangle 3"/>
          <p:cNvSpPr>
            <a:spLocks noGrp="1" noChangeArrowheads="1"/>
          </p:cNvSpPr>
          <p:nvPr>
            <p:ph sz="quarter" idx="1"/>
          </p:nvPr>
        </p:nvSpPr>
        <p:spPr>
          <a:xfrm>
            <a:off x="609600" y="1752600"/>
            <a:ext cx="8229600" cy="4876800"/>
          </a:xfrm>
        </p:spPr>
        <p:txBody>
          <a:bodyPr/>
          <a:lstStyle/>
          <a:p>
            <a:pPr eaLnBrk="1" hangingPunct="1">
              <a:lnSpc>
                <a:spcPct val="90000"/>
              </a:lnSpc>
              <a:buFont typeface="Wingdings" pitchFamily="2" charset="2"/>
              <a:buChar char="v"/>
            </a:pPr>
            <a:r>
              <a:rPr lang="en-US" sz="2800" smtClean="0"/>
              <a:t> Nhu cầu n</a:t>
            </a:r>
            <a:r>
              <a:rPr lang="en-US" sz="2800" smtClean="0">
                <a:latin typeface="Lucida Grande" pitchFamily="1" charset="0"/>
              </a:rPr>
              <a:t>ư</a:t>
            </a:r>
            <a:r>
              <a:rPr lang="en-US" sz="2800" smtClean="0"/>
              <a:t>ớc= 25-40ml/kg/ngày.</a:t>
            </a:r>
          </a:p>
          <a:p>
            <a:pPr lvl="1" eaLnBrk="1" hangingPunct="1">
              <a:lnSpc>
                <a:spcPct val="90000"/>
              </a:lnSpc>
              <a:buFont typeface="Wingdings" pitchFamily="2" charset="2"/>
              <a:buNone/>
            </a:pPr>
            <a:r>
              <a:rPr lang="en-US" smtClean="0"/>
              <a:t>+ ml dịch mất qua </a:t>
            </a:r>
            <a:r>
              <a:rPr lang="en-US" smtClean="0">
                <a:latin typeface="Lucida Grande" pitchFamily="1" charset="0"/>
              </a:rPr>
              <a:t>đư</a:t>
            </a:r>
            <a:r>
              <a:rPr lang="en-US" smtClean="0"/>
              <a:t>ờng bất th</a:t>
            </a:r>
            <a:r>
              <a:rPr lang="en-US" smtClean="0">
                <a:latin typeface="Lucida Grande" pitchFamily="1" charset="0"/>
              </a:rPr>
              <a:t>ư</a:t>
            </a:r>
            <a:r>
              <a:rPr lang="en-US" smtClean="0"/>
              <a:t>ờng</a:t>
            </a:r>
          </a:p>
          <a:p>
            <a:pPr lvl="1" eaLnBrk="1" hangingPunct="1">
              <a:lnSpc>
                <a:spcPct val="90000"/>
              </a:lnSpc>
              <a:buFont typeface="Wingdings" pitchFamily="2" charset="2"/>
              <a:buNone/>
            </a:pPr>
            <a:r>
              <a:rPr lang="en-US" smtClean="0"/>
              <a:t>Sốt t</a:t>
            </a:r>
            <a:r>
              <a:rPr lang="en-US" smtClean="0">
                <a:latin typeface="Lucida Grande" pitchFamily="1" charset="0"/>
              </a:rPr>
              <a:t>ă</a:t>
            </a:r>
            <a:r>
              <a:rPr lang="en-US" smtClean="0"/>
              <a:t>ng 1</a:t>
            </a:r>
            <a:r>
              <a:rPr lang="en-US" smtClean="0">
                <a:latin typeface="Lucida Grande" pitchFamily="1" charset="0"/>
              </a:rPr>
              <a:t>đ</a:t>
            </a:r>
            <a:r>
              <a:rPr lang="en-US" smtClean="0"/>
              <a:t>ộ C cộng thêm 100ml</a:t>
            </a:r>
          </a:p>
          <a:p>
            <a:pPr eaLnBrk="1" hangingPunct="1">
              <a:lnSpc>
                <a:spcPct val="90000"/>
              </a:lnSpc>
              <a:buFont typeface="Wingdings" pitchFamily="2" charset="2"/>
              <a:buChar char="v"/>
            </a:pPr>
            <a:r>
              <a:rPr lang="en-US" sz="2800" smtClean="0"/>
              <a:t>Na: 0,5- 1,5 mmol/kg/ngày.</a:t>
            </a:r>
          </a:p>
          <a:p>
            <a:pPr eaLnBrk="1" hangingPunct="1">
              <a:lnSpc>
                <a:spcPct val="90000"/>
              </a:lnSpc>
              <a:buFont typeface="Wingdings" pitchFamily="2" charset="2"/>
              <a:buChar char="v"/>
            </a:pPr>
            <a:r>
              <a:rPr lang="en-US" sz="2800" smtClean="0"/>
              <a:t>K:   0,3-1,0</a:t>
            </a:r>
          </a:p>
          <a:p>
            <a:pPr eaLnBrk="1" hangingPunct="1">
              <a:lnSpc>
                <a:spcPct val="90000"/>
              </a:lnSpc>
              <a:buFont typeface="Wingdings" pitchFamily="2" charset="2"/>
              <a:buNone/>
            </a:pPr>
            <a:r>
              <a:rPr lang="en-US" sz="2800" smtClean="0"/>
              <a:t>     + số mmol mất qua </a:t>
            </a:r>
            <a:r>
              <a:rPr lang="en-US" sz="2800" smtClean="0">
                <a:latin typeface="Lucida Grande" pitchFamily="1" charset="0"/>
              </a:rPr>
              <a:t>đư</a:t>
            </a:r>
            <a:r>
              <a:rPr lang="en-US" sz="2800" smtClean="0"/>
              <a:t>ờng bất th</a:t>
            </a:r>
            <a:r>
              <a:rPr lang="en-US" sz="2800" smtClean="0">
                <a:latin typeface="Lucida Grande" pitchFamily="1" charset="0"/>
              </a:rPr>
              <a:t>ư</a:t>
            </a:r>
            <a:r>
              <a:rPr lang="en-US" sz="2800" smtClean="0"/>
              <a:t>ờng </a:t>
            </a:r>
          </a:p>
          <a:p>
            <a:pPr eaLnBrk="1" hangingPunct="1">
              <a:lnSpc>
                <a:spcPct val="90000"/>
              </a:lnSpc>
              <a:buFont typeface="Wingdings" pitchFamily="2" charset="2"/>
              <a:buChar char="v"/>
            </a:pPr>
            <a:r>
              <a:rPr lang="en-US" sz="2800" smtClean="0"/>
              <a:t>P:   0,7-1,0.</a:t>
            </a:r>
          </a:p>
          <a:p>
            <a:pPr eaLnBrk="1" hangingPunct="1">
              <a:lnSpc>
                <a:spcPct val="90000"/>
              </a:lnSpc>
              <a:buFont typeface="Wingdings" pitchFamily="2" charset="2"/>
              <a:buChar char="v"/>
            </a:pPr>
            <a:r>
              <a:rPr lang="en-US" sz="2800" smtClean="0"/>
              <a:t>Mg: 0,1- 0,3</a:t>
            </a:r>
          </a:p>
          <a:p>
            <a:pPr eaLnBrk="1" hangingPunct="1">
              <a:lnSpc>
                <a:spcPct val="90000"/>
              </a:lnSpc>
              <a:buFont typeface="Wingdings" pitchFamily="2" charset="2"/>
              <a:buChar char="v"/>
            </a:pPr>
            <a:r>
              <a:rPr lang="en-US" sz="2800" smtClean="0"/>
              <a:t>Ca: 0,3- 0,5</a:t>
            </a:r>
          </a:p>
          <a:p>
            <a:pPr eaLnBrk="1" hangingPunct="1">
              <a:lnSpc>
                <a:spcPct val="90000"/>
              </a:lnSpc>
              <a:buFont typeface="Wingdings" pitchFamily="2" charset="2"/>
              <a:buNone/>
            </a:pPr>
            <a:r>
              <a:rPr lang="en-US" sz="2800" smtClean="0"/>
              <a:t>	</a:t>
            </a:r>
          </a:p>
        </p:txBody>
      </p:sp>
    </p:spTree>
    <p:extLst>
      <p:ext uri="{BB962C8B-B14F-4D97-AF65-F5344CB8AC3E}">
        <p14:creationId xmlns:p14="http://schemas.microsoft.com/office/powerpoint/2010/main" val="1928797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533400" y="457200"/>
            <a:ext cx="8382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lgn="ctr">
              <a:spcBef>
                <a:spcPct val="50000"/>
              </a:spcBef>
            </a:pPr>
            <a:r>
              <a:rPr lang="en-US" sz="2800" b="1" dirty="0">
                <a:solidFill>
                  <a:srgbClr val="CC00FF"/>
                </a:solidFill>
                <a:latin typeface="VNI-Helve" pitchFamily="2" charset="0"/>
              </a:rPr>
              <a:t>THAØNH PHAÀN ÑIEÄN GIẢI TRONG DÒCH TIEÂU HOÙA	</a:t>
            </a:r>
          </a:p>
        </p:txBody>
      </p:sp>
      <p:graphicFrame>
        <p:nvGraphicFramePr>
          <p:cNvPr id="88130" name="Group 66"/>
          <p:cNvGraphicFramePr>
            <a:graphicFrameLocks noGrp="1"/>
          </p:cNvGraphicFramePr>
          <p:nvPr>
            <p:ph idx="1"/>
          </p:nvPr>
        </p:nvGraphicFramePr>
        <p:xfrm>
          <a:off x="990600" y="1600200"/>
          <a:ext cx="7010400" cy="4746627"/>
        </p:xfrm>
        <a:graphic>
          <a:graphicData uri="http://schemas.openxmlformats.org/drawingml/2006/table">
            <a:tbl>
              <a:tblPr/>
              <a:tblGrid>
                <a:gridCol w="2597150"/>
                <a:gridCol w="1103313"/>
                <a:gridCol w="1233487"/>
                <a:gridCol w="1103313"/>
                <a:gridCol w="973137"/>
              </a:tblGrid>
              <a:tr h="495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Vò trí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Na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Cl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HCO</a:t>
                      </a:r>
                      <a:r>
                        <a:rPr kumimoji="0" lang="en-US" sz="2000" b="0" i="0" u="none" strike="noStrike" cap="none" normalizeH="0" baseline="-25000" smtClean="0">
                          <a:ln>
                            <a:noFill/>
                          </a:ln>
                          <a:solidFill>
                            <a:schemeClr val="tx1"/>
                          </a:solidFill>
                          <a:effectLst/>
                          <a:latin typeface="VNI-Helve" pitchFamily="2"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(meq/l)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96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Daï daøy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Maät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0066"/>
                          </a:solidFill>
                          <a:effectLst/>
                          <a:latin typeface="VNI-Helve" pitchFamily="2" charset="0"/>
                        </a:rPr>
                        <a:t>150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Tuïy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0066"/>
                          </a:solidFill>
                          <a:effectLst/>
                          <a:latin typeface="VNI-Helve" pitchFamily="2" charset="0"/>
                        </a:rPr>
                        <a:t>150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0066"/>
                          </a:solidFill>
                          <a:effectLst/>
                          <a:latin typeface="VNI-Helve" pitchFamily="2" charset="0"/>
                        </a:rPr>
                        <a:t>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Taù traøng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4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Ruoät non ñoaïn giöõa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Hoài traøng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0066"/>
                          </a:solidFill>
                          <a:effectLst/>
                          <a:latin typeface="VNI-Helve" pitchFamily="2" charset="0"/>
                        </a:rPr>
                        <a:t>70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Ñaïi traøng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0066"/>
                          </a:solidFill>
                          <a:effectLst/>
                          <a:latin typeface="VNI-Helve" pitchFamily="2" charset="0"/>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75589090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04800" y="2133600"/>
            <a:ext cx="23622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600" b="1">
                <a:solidFill>
                  <a:srgbClr val="CC00FF"/>
                </a:solidFill>
                <a:effectLst>
                  <a:outerShdw blurRad="38100" dist="38100" dir="2700000" algn="tl">
                    <a:srgbClr val="C0C0C0"/>
                  </a:outerShdw>
                </a:effectLst>
                <a:latin typeface="VNI-Helve" pitchFamily="2" charset="0"/>
              </a:rPr>
              <a:t>VITAMIN VAØ </a:t>
            </a:r>
          </a:p>
          <a:p>
            <a:pPr algn="ctr"/>
            <a:r>
              <a:rPr lang="en-US" sz="3600" b="1">
                <a:solidFill>
                  <a:srgbClr val="CC00FF"/>
                </a:solidFill>
                <a:effectLst>
                  <a:outerShdw blurRad="38100" dist="38100" dir="2700000" algn="tl">
                    <a:srgbClr val="C0C0C0"/>
                  </a:outerShdw>
                </a:effectLst>
                <a:latin typeface="Arial" charset="0"/>
              </a:rPr>
              <a:t>CHẤT </a:t>
            </a:r>
            <a:r>
              <a:rPr lang="en-US" sz="3600" b="1">
                <a:solidFill>
                  <a:srgbClr val="CC00FF"/>
                </a:solidFill>
                <a:effectLst>
                  <a:outerShdw blurRad="38100" dist="38100" dir="2700000" algn="tl">
                    <a:srgbClr val="C0C0C0"/>
                  </a:outerShdw>
                </a:effectLst>
                <a:latin typeface="VNI-Helve" pitchFamily="2" charset="0"/>
              </a:rPr>
              <a:t>KHOAÙNG</a:t>
            </a:r>
          </a:p>
        </p:txBody>
      </p:sp>
      <p:graphicFrame>
        <p:nvGraphicFramePr>
          <p:cNvPr id="89145" name="Group 57"/>
          <p:cNvGraphicFramePr>
            <a:graphicFrameLocks noGrp="1"/>
          </p:cNvGraphicFramePr>
          <p:nvPr>
            <p:ph sz="half" idx="2"/>
          </p:nvPr>
        </p:nvGraphicFramePr>
        <p:xfrm>
          <a:off x="2895600" y="381000"/>
          <a:ext cx="5257800" cy="6339840"/>
        </p:xfrm>
        <a:graphic>
          <a:graphicData uri="http://schemas.openxmlformats.org/drawingml/2006/table">
            <a:tbl>
              <a:tblPr/>
              <a:tblGrid>
                <a:gridCol w="3733800"/>
                <a:gridCol w="1524000"/>
              </a:tblGrid>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3300"/>
                          </a:solidFill>
                          <a:effectLst/>
                          <a:latin typeface="VNI-Helve" pitchFamily="2" charset="0"/>
                        </a:rPr>
                        <a:t>DÖÔÕNG CHAÁT</a:t>
                      </a:r>
                      <a:endParaRPr kumimoji="0" lang="vi-VN" sz="2000" b="0" i="0" u="none" strike="noStrike" cap="none" normalizeH="0" baseline="0" smtClean="0">
                        <a:ln>
                          <a:noFill/>
                        </a:ln>
                        <a:solidFill>
                          <a:srgbClr val="FF3300"/>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FF3300"/>
                          </a:solidFill>
                          <a:effectLst/>
                          <a:latin typeface="VNI-Helve" pitchFamily="2" charset="0"/>
                        </a:rPr>
                        <a:t>/NGAØY</a:t>
                      </a:r>
                      <a:endParaRPr kumimoji="0" lang="vi-VN" sz="2000" b="0" i="0" u="none" strike="noStrike" cap="none" normalizeH="0" baseline="0" smtClean="0">
                        <a:ln>
                          <a:noFill/>
                        </a:ln>
                        <a:solidFill>
                          <a:srgbClr val="FF3300"/>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Saét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10-15</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Keõm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15</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Vitamin K (</a:t>
                      </a:r>
                      <a:r>
                        <a:rPr kumimoji="0" lang="en-US" sz="2000" b="0" i="0" u="none" strike="noStrike" cap="none" normalizeH="0" baseline="0" smtClean="0">
                          <a:ln>
                            <a:noFill/>
                          </a:ln>
                          <a:solidFill>
                            <a:schemeClr val="tx1"/>
                          </a:solidFill>
                          <a:effectLst/>
                          <a:latin typeface="VNI-Helve" pitchFamily="2" charset="0"/>
                          <a:sym typeface="Symbol" pitchFamily="18" charset="2"/>
                        </a:rPr>
                        <a:t>g)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50-100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Retinol (IU)</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5000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Vitamin D (IU)</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400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Vitamin E (IU)</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10-15</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B1(Thiamin)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1-1,5</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B2(Riboflavin)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1,1-1,8</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B5(Panthothenic acid)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5-10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B3(Niacin)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12-20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B6(Pyridoxine)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1-2</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B7(Biotin) (</a:t>
                      </a:r>
                      <a:r>
                        <a:rPr kumimoji="0" lang="en-US" sz="2000" b="0" i="0" u="none" strike="noStrike" cap="none" normalizeH="0" baseline="0" smtClean="0">
                          <a:ln>
                            <a:noFill/>
                          </a:ln>
                          <a:solidFill>
                            <a:schemeClr val="tx1"/>
                          </a:solidFill>
                          <a:effectLst/>
                          <a:latin typeface="VNI-Helve" pitchFamily="2" charset="0"/>
                          <a:sym typeface="Symbol" pitchFamily="18" charset="2"/>
                        </a:rPr>
                        <a:t>g)</a:t>
                      </a:r>
                      <a:endParaRPr kumimoji="0" lang="vi-VN" sz="2000" b="0" i="0" u="none" strike="noStrike" cap="none" normalizeH="0" baseline="0" smtClean="0">
                        <a:ln>
                          <a:noFill/>
                        </a:ln>
                        <a:solidFill>
                          <a:schemeClr val="tx1"/>
                        </a:solidFill>
                        <a:effectLst/>
                        <a:latin typeface="VNI-Helve" pitchFamily="2" charset="0"/>
                        <a:sym typeface="Symbol" pitchFamily="18"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100-200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B9(Folic acid) (</a:t>
                      </a:r>
                      <a:r>
                        <a:rPr kumimoji="0" lang="en-US" sz="2000" b="0" i="0" u="none" strike="noStrike" cap="none" normalizeH="0" baseline="0" smtClean="0">
                          <a:ln>
                            <a:noFill/>
                          </a:ln>
                          <a:solidFill>
                            <a:schemeClr val="tx1"/>
                          </a:solidFill>
                          <a:effectLst/>
                          <a:latin typeface="VNI-Helve" pitchFamily="2" charset="0"/>
                          <a:sym typeface="Symbol" pitchFamily="18" charset="2"/>
                        </a:rPr>
                        <a:t>g)</a:t>
                      </a:r>
                      <a:endParaRPr kumimoji="0" lang="vi-VN" sz="2000" b="0" i="0" u="none" strike="noStrike" cap="none" normalizeH="0" baseline="0" smtClean="0">
                        <a:ln>
                          <a:noFill/>
                        </a:ln>
                        <a:solidFill>
                          <a:schemeClr val="tx1"/>
                        </a:solidFill>
                        <a:effectLst/>
                        <a:latin typeface="VNI-Helve" pitchFamily="2" charset="0"/>
                        <a:sym typeface="Symbol" pitchFamily="18" charset="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400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B12(Cobalamin) (</a:t>
                      </a:r>
                      <a:r>
                        <a:rPr kumimoji="0" lang="en-US" sz="2000" b="0" i="0" u="none" strike="noStrike" cap="none" normalizeH="0" baseline="0" smtClean="0">
                          <a:ln>
                            <a:noFill/>
                          </a:ln>
                          <a:solidFill>
                            <a:schemeClr val="tx1"/>
                          </a:solidFill>
                          <a:effectLst/>
                          <a:latin typeface="VNI-Helve" pitchFamily="2" charset="0"/>
                          <a:sym typeface="Symbol" pitchFamily="18" charset="2"/>
                        </a:rPr>
                        <a:t>g</a:t>
                      </a:r>
                      <a:r>
                        <a:rPr kumimoji="0" lang="vi-VN" sz="2000" b="0" i="0" u="none" strike="noStrike" cap="none" normalizeH="0" baseline="0" smtClean="0">
                          <a:ln>
                            <a:noFill/>
                          </a:ln>
                          <a:solidFill>
                            <a:schemeClr val="tx1"/>
                          </a:solidFill>
                          <a:effectLst/>
                          <a:latin typeface="VNI-Helve" pitchFamily="2" charset="0"/>
                          <a:sym typeface="Symbol" pitchFamily="18" charset="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3</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Vitamin C (mg)</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VNI-Helve" pitchFamily="2" charset="0"/>
                        </a:rPr>
                        <a:t>60</a:t>
                      </a:r>
                      <a:endParaRPr kumimoji="0" lang="vi-VN" sz="2000" b="0" i="0" u="none" strike="noStrike" cap="none" normalizeH="0" baseline="0" smtClean="0">
                        <a:ln>
                          <a:noFill/>
                        </a:ln>
                        <a:solidFill>
                          <a:schemeClr val="tx1"/>
                        </a:solidFill>
                        <a:effectLst/>
                        <a:latin typeface="VNI-Helve"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83581226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type="body" idx="1"/>
          </p:nvPr>
        </p:nvSpPr>
        <p:spPr>
          <a:xfrm>
            <a:off x="457200" y="2057400"/>
            <a:ext cx="8229600" cy="4572000"/>
          </a:xfrm>
        </p:spPr>
        <p:txBody>
          <a:bodyPr>
            <a:normAutofit/>
          </a:bodyPr>
          <a:lstStyle/>
          <a:p>
            <a:pPr marL="609600" indent="-609600" eaLnBrk="1" fontAlgn="auto" hangingPunct="1">
              <a:spcBef>
                <a:spcPts val="580"/>
              </a:spcBef>
              <a:spcAft>
                <a:spcPts val="0"/>
              </a:spcAft>
              <a:buFont typeface="Wingdings" pitchFamily="2" charset="2"/>
              <a:buNone/>
              <a:defRPr/>
            </a:pPr>
            <a:r>
              <a:rPr lang="en-US" sz="2800" dirty="0">
                <a:solidFill>
                  <a:schemeClr val="accent6">
                    <a:lumMod val="50000"/>
                  </a:schemeClr>
                </a:solidFill>
              </a:rPr>
              <a:t>	</a:t>
            </a:r>
            <a:r>
              <a:rPr lang="en-US" sz="2800" dirty="0" err="1">
                <a:solidFill>
                  <a:schemeClr val="accent6">
                    <a:lumMod val="50000"/>
                  </a:schemeClr>
                </a:solidFill>
                <a:latin typeface="Arial" pitchFamily="34" charset="0"/>
              </a:rPr>
              <a:t>Một</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bệnh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nhân</a:t>
            </a:r>
            <a:r>
              <a:rPr lang="en-US" sz="2800" dirty="0">
                <a:solidFill>
                  <a:schemeClr val="accent6">
                    <a:lumMod val="50000"/>
                  </a:schemeClr>
                </a:solidFill>
                <a:latin typeface="Arial" pitchFamily="34" charset="0"/>
              </a:rPr>
              <a:t> 56 </a:t>
            </a:r>
            <a:r>
              <a:rPr lang="en-US" sz="2800" dirty="0" err="1">
                <a:solidFill>
                  <a:schemeClr val="accent6">
                    <a:lumMod val="50000"/>
                  </a:schemeClr>
                </a:solidFill>
                <a:latin typeface="Arial" pitchFamily="34" charset="0"/>
              </a:rPr>
              <a:t>tuổi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viêm</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phổi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nặng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sau</a:t>
            </a:r>
            <a:r>
              <a:rPr lang="en-US" sz="2800" dirty="0">
                <a:solidFill>
                  <a:schemeClr val="accent6">
                    <a:lumMod val="50000"/>
                  </a:schemeClr>
                </a:solidFill>
                <a:latin typeface="Arial" pitchFamily="34" charset="0"/>
              </a:rPr>
              <a:t> NMCT, </a:t>
            </a:r>
            <a:r>
              <a:rPr lang="en-US" sz="2800" dirty="0" err="1">
                <a:solidFill>
                  <a:schemeClr val="accent6">
                    <a:lumMod val="50000"/>
                  </a:schemeClr>
                </a:solidFill>
                <a:latin typeface="Arial" pitchFamily="34" charset="0"/>
              </a:rPr>
              <a:t>đang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thở</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máy</a:t>
            </a:r>
            <a:r>
              <a:rPr lang="en-US" sz="2800" dirty="0">
                <a:solidFill>
                  <a:schemeClr val="accent6">
                    <a:lumMod val="50000"/>
                  </a:schemeClr>
                </a:solidFill>
                <a:latin typeface="Arial" pitchFamily="34" charset="0"/>
              </a:rPr>
              <a:t>. CN </a:t>
            </a:r>
            <a:r>
              <a:rPr lang="en-US" sz="2800" dirty="0" err="1">
                <a:solidFill>
                  <a:schemeClr val="accent6">
                    <a:lumMod val="50000"/>
                  </a:schemeClr>
                </a:solidFill>
                <a:latin typeface="Arial" pitchFamily="34" charset="0"/>
              </a:rPr>
              <a:t>trước</a:t>
            </a:r>
            <a:r>
              <a:rPr lang="en-US" sz="2800" dirty="0">
                <a:solidFill>
                  <a:schemeClr val="accent6">
                    <a:lumMod val="50000"/>
                  </a:schemeClr>
                </a:solidFill>
                <a:latin typeface="Arial" pitchFamily="34" charset="0"/>
              </a:rPr>
              <a:t> NV </a:t>
            </a:r>
            <a:r>
              <a:rPr lang="en-US" sz="2800" dirty="0" err="1">
                <a:solidFill>
                  <a:schemeClr val="accent6">
                    <a:lumMod val="50000"/>
                  </a:schemeClr>
                </a:solidFill>
                <a:latin typeface="Arial" pitchFamily="34" charset="0"/>
              </a:rPr>
              <a:t>khỏang</a:t>
            </a:r>
            <a:r>
              <a:rPr lang="en-US" sz="2800" dirty="0">
                <a:solidFill>
                  <a:schemeClr val="accent6">
                    <a:lumMod val="50000"/>
                  </a:schemeClr>
                </a:solidFill>
                <a:latin typeface="Arial" pitchFamily="34" charset="0"/>
              </a:rPr>
              <a:t> 65kg, CC 1,67m. </a:t>
            </a:r>
            <a:r>
              <a:rPr lang="en-US" sz="2800" dirty="0" err="1">
                <a:solidFill>
                  <a:schemeClr val="accent6">
                    <a:lumMod val="50000"/>
                  </a:schemeClr>
                </a:solidFill>
                <a:latin typeface="Arial" pitchFamily="34" charset="0"/>
              </a:rPr>
              <a:t>Thể</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trạng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bình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thường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Đang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được</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nuôi</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ăn</a:t>
            </a:r>
            <a:r>
              <a:rPr lang="en-US" sz="2800" dirty="0">
                <a:solidFill>
                  <a:schemeClr val="accent6">
                    <a:lumMod val="50000"/>
                  </a:schemeClr>
                </a:solidFill>
                <a:latin typeface="Arial" pitchFamily="34" charset="0"/>
              </a:rPr>
              <a:t> qua </a:t>
            </a:r>
            <a:r>
              <a:rPr lang="en-US" sz="2800" dirty="0" err="1">
                <a:solidFill>
                  <a:schemeClr val="accent6">
                    <a:lumMod val="50000"/>
                  </a:schemeClr>
                </a:solidFill>
                <a:latin typeface="Arial" pitchFamily="34" charset="0"/>
              </a:rPr>
              <a:t>sonde</a:t>
            </a:r>
            <a:r>
              <a:rPr lang="en-US" sz="2800" dirty="0">
                <a:solidFill>
                  <a:schemeClr val="accent6">
                    <a:lumMod val="50000"/>
                  </a:schemeClr>
                </a:solidFill>
                <a:latin typeface="Arial" pitchFamily="34" charset="0"/>
              </a:rPr>
              <a:t> (</a:t>
            </a:r>
            <a:r>
              <a:rPr lang="en-US" sz="2800" dirty="0" smtClean="0">
                <a:solidFill>
                  <a:schemeClr val="accent6">
                    <a:lumMod val="50000"/>
                  </a:schemeClr>
                </a:solidFill>
                <a:latin typeface="Arial" pitchFamily="34" charset="0"/>
              </a:rPr>
              <a:t>250ml</a:t>
            </a:r>
            <a:r>
              <a:rPr lang="en-US" sz="2800" dirty="0">
                <a:solidFill>
                  <a:schemeClr val="accent6">
                    <a:lumMod val="50000"/>
                  </a:schemeClr>
                </a:solidFill>
                <a:latin typeface="Arial" pitchFamily="34" charset="0"/>
              </a:rPr>
              <a:t>* 4 </a:t>
            </a:r>
            <a:r>
              <a:rPr lang="en-US" sz="2800" dirty="0" err="1">
                <a:solidFill>
                  <a:schemeClr val="accent6">
                    <a:lumMod val="50000"/>
                  </a:schemeClr>
                </a:solidFill>
                <a:latin typeface="Arial" pitchFamily="34" charset="0"/>
              </a:rPr>
              <a:t>cữ</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súp</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xay</a:t>
            </a:r>
            <a:r>
              <a:rPr lang="en-US" sz="2800" dirty="0">
                <a:solidFill>
                  <a:schemeClr val="accent6">
                    <a:lumMod val="50000"/>
                  </a:schemeClr>
                </a:solidFill>
                <a:latin typeface="Arial" pitchFamily="34" charset="0"/>
              </a:rPr>
              <a:t>) + AA 10% 500ml IV. </a:t>
            </a:r>
          </a:p>
          <a:p>
            <a:pPr marL="609600" indent="-609600" eaLnBrk="1" fontAlgn="auto" hangingPunct="1">
              <a:spcBef>
                <a:spcPts val="580"/>
              </a:spcBef>
              <a:spcAft>
                <a:spcPts val="0"/>
              </a:spcAft>
              <a:buFont typeface="Wingdings" pitchFamily="2" charset="2"/>
              <a:buNone/>
              <a:defRPr/>
            </a:pP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Dinh</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dưỡng</a:t>
            </a:r>
            <a:r>
              <a:rPr lang="en-US" sz="2800" dirty="0">
                <a:solidFill>
                  <a:schemeClr val="accent6">
                    <a:lumMod val="50000"/>
                  </a:schemeClr>
                </a:solidFill>
                <a:latin typeface="Arial" pitchFamily="34" charset="0"/>
              </a:rPr>
              <a:t>:</a:t>
            </a:r>
          </a:p>
          <a:p>
            <a:pPr marL="609600" indent="-609600" eaLnBrk="1" fontAlgn="auto" hangingPunct="1">
              <a:spcBef>
                <a:spcPts val="580"/>
              </a:spcBef>
              <a:spcAft>
                <a:spcPts val="0"/>
              </a:spcAft>
              <a:buClr>
                <a:srgbClr val="FF0000"/>
              </a:buClr>
              <a:buSzPct val="90000"/>
              <a:buFont typeface="Wingdings" pitchFamily="2" charset="2"/>
              <a:buAutoNum type="alphaUcPeriod"/>
              <a:defRPr/>
            </a:pPr>
            <a:r>
              <a:rPr lang="en-US" sz="2800" dirty="0" err="1">
                <a:solidFill>
                  <a:schemeClr val="accent6">
                    <a:lumMod val="50000"/>
                  </a:schemeClr>
                </a:solidFill>
                <a:latin typeface="Arial" pitchFamily="34" charset="0"/>
              </a:rPr>
              <a:t>Đủ</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năng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lượng</a:t>
            </a:r>
            <a:endParaRPr lang="en-US" sz="2800" dirty="0">
              <a:solidFill>
                <a:schemeClr val="accent6">
                  <a:lumMod val="50000"/>
                </a:schemeClr>
              </a:solidFill>
              <a:latin typeface="Arial" pitchFamily="34" charset="0"/>
            </a:endParaRPr>
          </a:p>
          <a:p>
            <a:pPr marL="609600" indent="-609600" eaLnBrk="1" fontAlgn="auto" hangingPunct="1">
              <a:spcBef>
                <a:spcPts val="580"/>
              </a:spcBef>
              <a:spcAft>
                <a:spcPts val="0"/>
              </a:spcAft>
              <a:buClr>
                <a:srgbClr val="FF0000"/>
              </a:buClr>
              <a:buSzPct val="90000"/>
              <a:buFont typeface="Wingdings" pitchFamily="2" charset="2"/>
              <a:buAutoNum type="alphaUcPeriod"/>
              <a:defRPr/>
            </a:pPr>
            <a:r>
              <a:rPr lang="en-US" sz="2800" dirty="0" err="1">
                <a:solidFill>
                  <a:schemeClr val="accent6">
                    <a:lumMod val="50000"/>
                  </a:schemeClr>
                </a:solidFill>
                <a:latin typeface="Arial" pitchFamily="34" charset="0"/>
              </a:rPr>
              <a:t>Thiếu</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năng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lượng</a:t>
            </a:r>
            <a:endParaRPr lang="en-US" sz="2800" dirty="0">
              <a:solidFill>
                <a:schemeClr val="accent6">
                  <a:lumMod val="50000"/>
                </a:schemeClr>
              </a:solidFill>
              <a:latin typeface="Arial" pitchFamily="34" charset="0"/>
            </a:endParaRPr>
          </a:p>
          <a:p>
            <a:pPr marL="609600" indent="-609600" eaLnBrk="1" fontAlgn="auto" hangingPunct="1">
              <a:spcBef>
                <a:spcPts val="580"/>
              </a:spcBef>
              <a:spcAft>
                <a:spcPts val="0"/>
              </a:spcAft>
              <a:buClr>
                <a:srgbClr val="FF0000"/>
              </a:buClr>
              <a:buSzPct val="90000"/>
              <a:buFont typeface="Wingdings" pitchFamily="2" charset="2"/>
              <a:buAutoNum type="alphaUcPeriod"/>
              <a:defRPr/>
            </a:pPr>
            <a:r>
              <a:rPr lang="en-US" sz="2800" dirty="0" err="1">
                <a:solidFill>
                  <a:schemeClr val="accent6">
                    <a:lumMod val="50000"/>
                  </a:schemeClr>
                </a:solidFill>
                <a:latin typeface="Arial" pitchFamily="34" charset="0"/>
              </a:rPr>
              <a:t>Thiếu</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năng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lượng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và</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không</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cân</a:t>
            </a:r>
            <a:r>
              <a:rPr lang="en-US" sz="2800" dirty="0">
                <a:solidFill>
                  <a:schemeClr val="accent6">
                    <a:lumMod val="50000"/>
                  </a:schemeClr>
                </a:solidFill>
                <a:latin typeface="Arial" pitchFamily="34" charset="0"/>
              </a:rPr>
              <a:t> </a:t>
            </a:r>
            <a:r>
              <a:rPr lang="en-US" sz="2800" dirty="0" err="1">
                <a:solidFill>
                  <a:schemeClr val="accent6">
                    <a:lumMod val="50000"/>
                  </a:schemeClr>
                </a:solidFill>
                <a:latin typeface="Arial" pitchFamily="34" charset="0"/>
              </a:rPr>
              <a:t>đối</a:t>
            </a:r>
            <a:endParaRPr lang="en-US" sz="2800" dirty="0">
              <a:solidFill>
                <a:schemeClr val="accent6">
                  <a:lumMod val="50000"/>
                </a:schemeClr>
              </a:solidFill>
              <a:latin typeface="Arial" pitchFamily="34" charset="0"/>
            </a:endParaRPr>
          </a:p>
        </p:txBody>
      </p:sp>
      <p:sp>
        <p:nvSpPr>
          <p:cNvPr id="2" name="Title 1"/>
          <p:cNvSpPr>
            <a:spLocks noGrp="1"/>
          </p:cNvSpPr>
          <p:nvPr>
            <p:ph type="title"/>
          </p:nvPr>
        </p:nvSpPr>
        <p:spPr/>
        <p:txBody>
          <a:bodyPr/>
          <a:lstStyle/>
          <a:p>
            <a:pPr algn="ctr"/>
            <a:r>
              <a:rPr lang="en-US" sz="3200" b="1" cap="none" dirty="0" err="1">
                <a:solidFill>
                  <a:srgbClr val="FF66FF"/>
                </a:solidFill>
                <a:effectLst>
                  <a:outerShdw blurRad="38100" dist="38100" dir="2700000" algn="tl">
                    <a:srgbClr val="000000">
                      <a:alpha val="43137"/>
                    </a:srgbClr>
                  </a:outerShdw>
                </a:effectLst>
                <a:latin typeface="Arial" pitchFamily="34" charset="0"/>
              </a:rPr>
              <a:t>Câu</a:t>
            </a:r>
            <a:r>
              <a:rPr lang="en-US" sz="3200" b="1" cap="none" dirty="0">
                <a:solidFill>
                  <a:srgbClr val="FF66FF"/>
                </a:solidFill>
                <a:effectLst>
                  <a:outerShdw blurRad="38100" dist="38100" dir="2700000" algn="tl">
                    <a:srgbClr val="000000">
                      <a:alpha val="43137"/>
                    </a:srgbClr>
                  </a:outerShdw>
                </a:effectLst>
                <a:latin typeface="Arial" pitchFamily="34" charset="0"/>
              </a:rPr>
              <a:t> </a:t>
            </a:r>
            <a:r>
              <a:rPr lang="en-US" sz="3200" b="1" cap="none" dirty="0" err="1">
                <a:solidFill>
                  <a:srgbClr val="FF66FF"/>
                </a:solidFill>
                <a:effectLst>
                  <a:outerShdw blurRad="38100" dist="38100" dir="2700000" algn="tl">
                    <a:srgbClr val="000000">
                      <a:alpha val="43137"/>
                    </a:srgbClr>
                  </a:outerShdw>
                </a:effectLst>
                <a:latin typeface="Arial" pitchFamily="34" charset="0"/>
              </a:rPr>
              <a:t>hỏi</a:t>
            </a:r>
            <a:r>
              <a:rPr lang="en-US" sz="3200" b="1" cap="none" dirty="0">
                <a:solidFill>
                  <a:srgbClr val="FF66FF"/>
                </a:solidFill>
                <a:effectLst>
                  <a:outerShdw blurRad="38100" dist="38100" dir="2700000" algn="tl">
                    <a:srgbClr val="000000">
                      <a:alpha val="43137"/>
                    </a:srgbClr>
                  </a:outerShdw>
                </a:effectLst>
                <a:latin typeface="Arial" pitchFamily="34" charset="0"/>
              </a:rPr>
              <a:t> 1</a:t>
            </a:r>
            <a:endParaRPr lang="en-US" dirty="0"/>
          </a:p>
        </p:txBody>
      </p:sp>
    </p:spTree>
    <p:extLst>
      <p:ext uri="{BB962C8B-B14F-4D97-AF65-F5344CB8AC3E}">
        <p14:creationId xmlns:p14="http://schemas.microsoft.com/office/powerpoint/2010/main" val="34794766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xit" presetSubtype="0" fill="hold" nodeType="clickEffect">
                                  <p:stCondLst>
                                    <p:cond delay="0"/>
                                  </p:stCondLst>
                                  <p:childTnLst>
                                    <p:animEffect transition="out" filter="fade">
                                      <p:cBhvr>
                                        <p:cTn id="6" dur="1000"/>
                                        <p:tgtEl>
                                          <p:spTgt spid="111619">
                                            <p:txEl>
                                              <p:pRg st="2" end="2"/>
                                            </p:txEl>
                                          </p:spTgt>
                                        </p:tgtEl>
                                      </p:cBhvr>
                                    </p:animEffect>
                                    <p:anim calcmode="lin" valueType="num">
                                      <p:cBhvr>
                                        <p:cTn id="7" dur="1000"/>
                                        <p:tgtEl>
                                          <p:spTgt spid="111619">
                                            <p:txEl>
                                              <p:pRg st="2" end="2"/>
                                            </p:txEl>
                                          </p:spTgt>
                                        </p:tgtEl>
                                        <p:attrNameLst>
                                          <p:attrName>ppt_x</p:attrName>
                                        </p:attrNameLst>
                                      </p:cBhvr>
                                      <p:tavLst>
                                        <p:tav tm="0">
                                          <p:val>
                                            <p:strVal val="ppt_x"/>
                                          </p:val>
                                        </p:tav>
                                        <p:tav tm="100000">
                                          <p:val>
                                            <p:strVal val="ppt_x"/>
                                          </p:val>
                                        </p:tav>
                                      </p:tavLst>
                                    </p:anim>
                                    <p:anim calcmode="lin" valueType="num">
                                      <p:cBhvr>
                                        <p:cTn id="8" dur="1000"/>
                                        <p:tgtEl>
                                          <p:spTgt spid="111619">
                                            <p:txEl>
                                              <p:pRg st="2" end="2"/>
                                            </p:txEl>
                                          </p:spTgt>
                                        </p:tgtEl>
                                        <p:attrNameLst>
                                          <p:attrName>ppt_y</p:attrName>
                                        </p:attrNameLst>
                                      </p:cBhvr>
                                      <p:tavLst>
                                        <p:tav tm="0">
                                          <p:val>
                                            <p:strVal val="ppt_y"/>
                                          </p:val>
                                        </p:tav>
                                        <p:tav tm="100000">
                                          <p:val>
                                            <p:strVal val="ppt_y+.1"/>
                                          </p:val>
                                        </p:tav>
                                      </p:tavLst>
                                    </p:anim>
                                    <p:set>
                                      <p:cBhvr>
                                        <p:cTn id="9" dur="1" fill="hold">
                                          <p:stCondLst>
                                            <p:cond delay="999"/>
                                          </p:stCondLst>
                                        </p:cTn>
                                        <p:tgtEl>
                                          <p:spTgt spid="111619">
                                            <p:txEl>
                                              <p:pRg st="2" end="2"/>
                                            </p:txEl>
                                          </p:spTgt>
                                        </p:tgtEl>
                                        <p:attrNameLst>
                                          <p:attrName>style.visibility</p:attrName>
                                        </p:attrNameLst>
                                      </p:cBhvr>
                                      <p:to>
                                        <p:strVal val="hidden"/>
                                      </p:to>
                                    </p:set>
                                  </p:childTnLst>
                                </p:cTn>
                              </p:par>
                              <p:par>
                                <p:cTn id="10" presetID="42" presetClass="exit" presetSubtype="0" fill="hold" nodeType="withEffect">
                                  <p:stCondLst>
                                    <p:cond delay="0"/>
                                  </p:stCondLst>
                                  <p:childTnLst>
                                    <p:animEffect transition="out" filter="fade">
                                      <p:cBhvr>
                                        <p:cTn id="11" dur="1000"/>
                                        <p:tgtEl>
                                          <p:spTgt spid="111619">
                                            <p:txEl>
                                              <p:pRg st="3" end="3"/>
                                            </p:txEl>
                                          </p:spTgt>
                                        </p:tgtEl>
                                      </p:cBhvr>
                                    </p:animEffect>
                                    <p:anim calcmode="lin" valueType="num">
                                      <p:cBhvr>
                                        <p:cTn id="12" dur="1000"/>
                                        <p:tgtEl>
                                          <p:spTgt spid="111619">
                                            <p:txEl>
                                              <p:pRg st="3" end="3"/>
                                            </p:txEl>
                                          </p:spTgt>
                                        </p:tgtEl>
                                        <p:attrNameLst>
                                          <p:attrName>ppt_x</p:attrName>
                                        </p:attrNameLst>
                                      </p:cBhvr>
                                      <p:tavLst>
                                        <p:tav tm="0">
                                          <p:val>
                                            <p:strVal val="ppt_x"/>
                                          </p:val>
                                        </p:tav>
                                        <p:tav tm="100000">
                                          <p:val>
                                            <p:strVal val="ppt_x"/>
                                          </p:val>
                                        </p:tav>
                                      </p:tavLst>
                                    </p:anim>
                                    <p:anim calcmode="lin" valueType="num">
                                      <p:cBhvr>
                                        <p:cTn id="13" dur="1000"/>
                                        <p:tgtEl>
                                          <p:spTgt spid="111619">
                                            <p:txEl>
                                              <p:pRg st="3" end="3"/>
                                            </p:txEl>
                                          </p:spTgt>
                                        </p:tgtEl>
                                        <p:attrNameLst>
                                          <p:attrName>ppt_y</p:attrName>
                                        </p:attrNameLst>
                                      </p:cBhvr>
                                      <p:tavLst>
                                        <p:tav tm="0">
                                          <p:val>
                                            <p:strVal val="ppt_y"/>
                                          </p:val>
                                        </p:tav>
                                        <p:tav tm="100000">
                                          <p:val>
                                            <p:strVal val="ppt_y+.1"/>
                                          </p:val>
                                        </p:tav>
                                      </p:tavLst>
                                    </p:anim>
                                    <p:set>
                                      <p:cBhvr>
                                        <p:cTn id="14" dur="1" fill="hold">
                                          <p:stCondLst>
                                            <p:cond delay="999"/>
                                          </p:stCondLst>
                                        </p:cTn>
                                        <p:tgtEl>
                                          <p:spTgt spid="111619">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Mục</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tiêu</a:t>
            </a:r>
            <a:endParaRPr lang="en-US" sz="40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sz="quarter" idx="1"/>
          </p:nvPr>
        </p:nvSpPr>
        <p:spPr>
          <a:xfrm>
            <a:off x="457200" y="1691640"/>
            <a:ext cx="8229600" cy="4937760"/>
          </a:xfrm>
        </p:spPr>
        <p:txBody>
          <a:bodyPr>
            <a:normAutofit/>
          </a:bodyPr>
          <a:lstStyle/>
          <a:p>
            <a:pPr>
              <a:buFont typeface="Wingdings" pitchFamily="2" charset="2"/>
              <a:buChar char="v"/>
            </a:pPr>
            <a:r>
              <a:rPr lang="en-US" sz="3200" dirty="0" err="1" smtClean="0">
                <a:latin typeface="Arial" pitchFamily="34" charset="0"/>
                <a:cs typeface="Arial" pitchFamily="34" charset="0"/>
              </a:rPr>
              <a:t>Chọn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đúng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bệnh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nhân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cần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được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hỗ</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trợ</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dinh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dưỡng</a:t>
            </a:r>
            <a:r>
              <a:rPr lang="en-US" sz="3200" dirty="0" smtClean="0">
                <a:latin typeface="Arial" pitchFamily="34" charset="0"/>
                <a:cs typeface="Arial" pitchFamily="34" charset="0"/>
              </a:rPr>
              <a:t>.</a:t>
            </a:r>
          </a:p>
          <a:p>
            <a:pPr>
              <a:buFont typeface="Wingdings" pitchFamily="2" charset="2"/>
              <a:buChar char="v"/>
            </a:pPr>
            <a:r>
              <a:rPr lang="en-US" sz="3200" dirty="0" err="1" smtClean="0">
                <a:latin typeface="Arial" pitchFamily="34" charset="0"/>
                <a:cs typeface="Arial" pitchFamily="34" charset="0"/>
              </a:rPr>
              <a:t>Chọn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pháp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phù</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hợp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để</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dưỡng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Phòng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ngừa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biến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chứng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khi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ăn</a:t>
            </a:r>
            <a:r>
              <a:rPr lang="en-US" sz="3200" dirty="0" smtClean="0">
                <a:latin typeface="Arial" pitchFamily="34" charset="0"/>
                <a:cs typeface="Arial" pitchFamily="34" charset="0"/>
              </a:rPr>
              <a:t>.</a:t>
            </a:r>
          </a:p>
          <a:p>
            <a:pPr>
              <a:buFont typeface="Wingdings" pitchFamily="2" charset="2"/>
              <a:buChar char="v"/>
            </a:pPr>
            <a:r>
              <a:rPr lang="en-US" sz="3200" dirty="0" smtClean="0">
                <a:latin typeface="Arial" pitchFamily="34" charset="0"/>
                <a:cs typeface="Arial" pitchFamily="34" charset="0"/>
              </a:rPr>
              <a:t>Theo </a:t>
            </a:r>
            <a:r>
              <a:rPr lang="en-US" sz="3200" dirty="0" err="1" smtClean="0">
                <a:latin typeface="Arial" pitchFamily="34" charset="0"/>
                <a:cs typeface="Arial" pitchFamily="34" charset="0"/>
              </a:rPr>
              <a:t>dõi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hiệu</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quả</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của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pháp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ăn</a:t>
            </a:r>
            <a:r>
              <a:rPr lang="en-US" sz="3200" dirty="0" smtClean="0">
                <a:latin typeface="Arial" pitchFamily="34" charset="0"/>
                <a:cs typeface="Arial" pitchFamily="34" charset="0"/>
              </a:rPr>
              <a:t>.</a:t>
            </a:r>
            <a:endParaRPr lang="en-US" sz="3200" dirty="0">
              <a:latin typeface="Arial" pitchFamily="34" charset="0"/>
              <a:cs typeface="Arial" pitchFamily="34" charset="0"/>
            </a:endParaRPr>
          </a:p>
        </p:txBody>
      </p:sp>
    </p:spTree>
    <p:extLst>
      <p:ext uri="{BB962C8B-B14F-4D97-AF65-F5344CB8AC3E}">
        <p14:creationId xmlns:p14="http://schemas.microsoft.com/office/powerpoint/2010/main" val="7568400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3">
                                            <p:txEl>
                                              <p:pRg st="1" end="1"/>
                                            </p:txEl>
                                          </p:spTgt>
                                        </p:tgtEl>
                                      </p:cBhvr>
                                    </p:animEffect>
                                    <p:set>
                                      <p:cBhvr>
                                        <p:cTn id="7" dur="1" fill="hold">
                                          <p:stCondLst>
                                            <p:cond delay="499"/>
                                          </p:stCondLst>
                                        </p:cTn>
                                        <p:tgtEl>
                                          <p:spTgt spid="3">
                                            <p:txEl>
                                              <p:pRg st="1" end="1"/>
                                            </p:txEl>
                                          </p:spTgt>
                                        </p:tgtEl>
                                        <p:attrNameLst>
                                          <p:attrName>style.visibility</p:attrName>
                                        </p:attrNameLst>
                                      </p:cBhvr>
                                      <p:to>
                                        <p:strVal val="hidden"/>
                                      </p:to>
                                    </p:set>
                                  </p:childTnLst>
                                </p:cTn>
                              </p:par>
                              <p:par>
                                <p:cTn id="8" presetID="16" presetClass="exit" presetSubtype="21" fill="hold" nodeType="withEffect">
                                  <p:stCondLst>
                                    <p:cond delay="0"/>
                                  </p:stCondLst>
                                  <p:childTnLst>
                                    <p:animEffect transition="out" filter="barn(inVertical)">
                                      <p:cBhvr>
                                        <p:cTn id="9" dur="500"/>
                                        <p:tgtEl>
                                          <p:spTgt spid="3">
                                            <p:txEl>
                                              <p:pRg st="2" end="2"/>
                                            </p:txEl>
                                          </p:spTgt>
                                        </p:tgtEl>
                                      </p:cBhvr>
                                    </p:animEffect>
                                    <p:set>
                                      <p:cBhvr>
                                        <p:cTn id="10"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Mục</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tiêu</a:t>
            </a:r>
            <a:endParaRPr lang="en-US" sz="40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sz="quarter" idx="1"/>
          </p:nvPr>
        </p:nvSpPr>
        <p:spPr>
          <a:xfrm>
            <a:off x="457200" y="1691640"/>
            <a:ext cx="8229600" cy="4937760"/>
          </a:xfrm>
        </p:spPr>
        <p:txBody>
          <a:bodyPr>
            <a:normAutofit/>
          </a:bodyPr>
          <a:lstStyle/>
          <a:p>
            <a:pPr>
              <a:buFont typeface="Wingdings" pitchFamily="2" charset="2"/>
              <a:buChar char="v"/>
            </a:pPr>
            <a:r>
              <a:rPr lang="en-US" sz="3200" dirty="0" err="1" smtClean="0">
                <a:latin typeface="Arial" pitchFamily="34" charset="0"/>
                <a:cs typeface="Arial" pitchFamily="34" charset="0"/>
              </a:rPr>
              <a:t>Chọn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đúng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bệnh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nhân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cần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được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hỗ</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trợ</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dinh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dưỡng</a:t>
            </a:r>
            <a:r>
              <a:rPr lang="en-US" sz="3200" dirty="0" smtClean="0">
                <a:latin typeface="Arial" pitchFamily="34" charset="0"/>
                <a:cs typeface="Arial" pitchFamily="34" charset="0"/>
              </a:rPr>
              <a:t>.</a:t>
            </a:r>
          </a:p>
          <a:p>
            <a:pPr>
              <a:buFont typeface="Wingdings" pitchFamily="2" charset="2"/>
              <a:buChar char="v"/>
            </a:pPr>
            <a:r>
              <a:rPr lang="en-US" sz="3200" dirty="0" err="1" smtClean="0">
                <a:latin typeface="Arial" pitchFamily="34" charset="0"/>
                <a:cs typeface="Arial" pitchFamily="34" charset="0"/>
              </a:rPr>
              <a:t>Chọn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pháp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phù</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hợp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để</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dưỡng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Phòng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ngừa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biến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chứng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khi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ăn</a:t>
            </a:r>
            <a:r>
              <a:rPr lang="en-US" sz="3200" dirty="0" smtClean="0">
                <a:latin typeface="Arial" pitchFamily="34" charset="0"/>
                <a:cs typeface="Arial" pitchFamily="34" charset="0"/>
              </a:rPr>
              <a:t>.</a:t>
            </a:r>
          </a:p>
          <a:p>
            <a:pPr>
              <a:buFont typeface="Wingdings" pitchFamily="2" charset="2"/>
              <a:buChar char="v"/>
            </a:pPr>
            <a:r>
              <a:rPr lang="en-US" sz="3200" dirty="0" smtClean="0">
                <a:latin typeface="Arial" pitchFamily="34" charset="0"/>
                <a:cs typeface="Arial" pitchFamily="34" charset="0"/>
              </a:rPr>
              <a:t>Theo </a:t>
            </a:r>
            <a:r>
              <a:rPr lang="en-US" sz="3200" dirty="0" err="1" smtClean="0">
                <a:latin typeface="Arial" pitchFamily="34" charset="0"/>
                <a:cs typeface="Arial" pitchFamily="34" charset="0"/>
              </a:rPr>
              <a:t>dõi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hiệu</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quả</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của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pháp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ăn</a:t>
            </a:r>
            <a:r>
              <a:rPr lang="en-US" sz="3200" dirty="0" smtClean="0">
                <a:latin typeface="Arial" pitchFamily="34" charset="0"/>
                <a:cs typeface="Arial" pitchFamily="34" charset="0"/>
              </a:rPr>
              <a:t>.</a:t>
            </a:r>
            <a:endParaRPr lang="en-US" sz="3200" dirty="0">
              <a:latin typeface="Arial" pitchFamily="34" charset="0"/>
              <a:cs typeface="Arial" pitchFamily="34" charset="0"/>
            </a:endParaRPr>
          </a:p>
        </p:txBody>
      </p:sp>
    </p:spTree>
    <p:extLst>
      <p:ext uri="{BB962C8B-B14F-4D97-AF65-F5344CB8AC3E}">
        <p14:creationId xmlns:p14="http://schemas.microsoft.com/office/powerpoint/2010/main" val="3812441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nodeType="clickEffect">
                                  <p:stCondLst>
                                    <p:cond delay="0"/>
                                  </p:stCondLst>
                                  <p:childTnLst>
                                    <p:animEffect transition="out" filter="barn(inVertical)">
                                      <p:cBhvr>
                                        <p:cTn id="11" dur="500"/>
                                        <p:tgtEl>
                                          <p:spTgt spid="3">
                                            <p:txEl>
                                              <p:pRg st="2" end="2"/>
                                            </p:txEl>
                                          </p:spTgt>
                                        </p:tgtEl>
                                      </p:cBhvr>
                                    </p:animEffect>
                                    <p:set>
                                      <p:cBhvr>
                                        <p:cTn id="12"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Autofit/>
          </a:bodyPr>
          <a:lstStyle/>
          <a:p>
            <a:pPr algn="ctr"/>
            <a:r>
              <a:rPr lang="en-US" sz="3600" b="1" dirty="0" err="1">
                <a:solidFill>
                  <a:srgbClr val="CC00FF"/>
                </a:solidFill>
                <a:latin typeface="VNI-Helve" pitchFamily="2" charset="0"/>
              </a:rPr>
              <a:t>Caùc</a:t>
            </a:r>
            <a:r>
              <a:rPr lang="en-US" sz="3600" b="1" dirty="0">
                <a:solidFill>
                  <a:srgbClr val="CC00FF"/>
                </a:solidFill>
                <a:latin typeface="VNI-Helve" pitchFamily="2" charset="0"/>
              </a:rPr>
              <a:t> </a:t>
            </a:r>
            <a:r>
              <a:rPr lang="en-US" sz="3600" b="1" dirty="0" err="1">
                <a:solidFill>
                  <a:srgbClr val="CC00FF"/>
                </a:solidFill>
                <a:latin typeface="VNI-Helve" pitchFamily="2" charset="0"/>
              </a:rPr>
              <a:t>ñöôøng</a:t>
            </a:r>
            <a:r>
              <a:rPr lang="en-US" sz="3600" b="1" dirty="0">
                <a:solidFill>
                  <a:srgbClr val="CC00FF"/>
                </a:solidFill>
                <a:latin typeface="VNI-Helve" pitchFamily="2" charset="0"/>
              </a:rPr>
              <a:t> </a:t>
            </a:r>
            <a:r>
              <a:rPr lang="en-US" sz="3600" b="1" dirty="0" err="1">
                <a:solidFill>
                  <a:srgbClr val="CC00FF"/>
                </a:solidFill>
                <a:latin typeface="VNI-Helve" pitchFamily="2" charset="0"/>
              </a:rPr>
              <a:t>nuoâi</a:t>
            </a:r>
            <a:r>
              <a:rPr lang="en-US" sz="3600" b="1" dirty="0">
                <a:solidFill>
                  <a:srgbClr val="CC00FF"/>
                </a:solidFill>
                <a:latin typeface="VNI-Helve" pitchFamily="2" charset="0"/>
              </a:rPr>
              <a:t> </a:t>
            </a:r>
            <a:r>
              <a:rPr lang="en-US" sz="3600" b="1" dirty="0" err="1">
                <a:solidFill>
                  <a:srgbClr val="CC00FF"/>
                </a:solidFill>
                <a:latin typeface="VNI-Helve" pitchFamily="2" charset="0"/>
              </a:rPr>
              <a:t>aên</a:t>
            </a:r>
            <a:r>
              <a:rPr lang="en-US" sz="3600" b="1" dirty="0">
                <a:solidFill>
                  <a:srgbClr val="CC00FF"/>
                </a:solidFill>
                <a:latin typeface="VNI-Helve" pitchFamily="2" charset="0"/>
              </a:rPr>
              <a:t> qua </a:t>
            </a:r>
            <a:r>
              <a:rPr lang="en-US" sz="3600" b="1" dirty="0" err="1">
                <a:solidFill>
                  <a:srgbClr val="CC00FF"/>
                </a:solidFill>
                <a:latin typeface="VNI-Helve" pitchFamily="2" charset="0"/>
              </a:rPr>
              <a:t>ñöôøng</a:t>
            </a:r>
            <a:r>
              <a:rPr lang="en-US" sz="3600" b="1" dirty="0">
                <a:solidFill>
                  <a:srgbClr val="CC00FF"/>
                </a:solidFill>
                <a:latin typeface="VNI-Helve" pitchFamily="2" charset="0"/>
              </a:rPr>
              <a:t> </a:t>
            </a:r>
            <a:r>
              <a:rPr lang="en-US" sz="3600" b="1" dirty="0" err="1">
                <a:solidFill>
                  <a:srgbClr val="CC00FF"/>
                </a:solidFill>
                <a:latin typeface="VNI-Helve" pitchFamily="2" charset="0"/>
              </a:rPr>
              <a:t>tieâu</a:t>
            </a:r>
            <a:r>
              <a:rPr lang="en-US" sz="3600" b="1" dirty="0">
                <a:solidFill>
                  <a:srgbClr val="CC00FF"/>
                </a:solidFill>
                <a:latin typeface="VNI-Helve" pitchFamily="2" charset="0"/>
              </a:rPr>
              <a:t> </a:t>
            </a:r>
            <a:r>
              <a:rPr lang="en-US" sz="3600" b="1" dirty="0" err="1">
                <a:solidFill>
                  <a:srgbClr val="CC00FF"/>
                </a:solidFill>
                <a:latin typeface="VNI-Helve" pitchFamily="2" charset="0"/>
              </a:rPr>
              <a:t>hoùa</a:t>
            </a:r>
            <a:endParaRPr lang="en-US" sz="3600" b="1" dirty="0">
              <a:solidFill>
                <a:srgbClr val="CC00FF"/>
              </a:solidFill>
              <a:latin typeface="VNI-Helve" pitchFamily="2" charset="0"/>
            </a:endParaRPr>
          </a:p>
        </p:txBody>
      </p:sp>
      <p:sp>
        <p:nvSpPr>
          <p:cNvPr id="26627" name="Rectangle 3"/>
          <p:cNvSpPr>
            <a:spLocks noGrp="1" noChangeArrowheads="1"/>
          </p:cNvSpPr>
          <p:nvPr>
            <p:ph type="body" idx="1"/>
          </p:nvPr>
        </p:nvSpPr>
        <p:spPr>
          <a:xfrm>
            <a:off x="457200" y="2133600"/>
            <a:ext cx="8229600" cy="4572000"/>
          </a:xfrm>
        </p:spPr>
        <p:txBody>
          <a:bodyPr/>
          <a:lstStyle/>
          <a:p>
            <a:pPr marL="609600" indent="-609600">
              <a:buFont typeface="Wingdings" pitchFamily="2" charset="2"/>
              <a:buAutoNum type="arabicPeriod"/>
            </a:pPr>
            <a:r>
              <a:rPr lang="en-US" sz="2800" b="1" i="1" u="sng" dirty="0" err="1">
                <a:latin typeface="VNI-Helve" pitchFamily="2" charset="0"/>
              </a:rPr>
              <a:t>AÊn</a:t>
            </a:r>
            <a:r>
              <a:rPr lang="en-US" sz="2800" b="1" i="1" u="sng" dirty="0">
                <a:latin typeface="VNI-Helve" pitchFamily="2" charset="0"/>
              </a:rPr>
              <a:t> qua </a:t>
            </a:r>
            <a:r>
              <a:rPr lang="en-US" sz="2800" b="1" i="1" u="sng" dirty="0" err="1">
                <a:latin typeface="VNI-Helve" pitchFamily="2" charset="0"/>
              </a:rPr>
              <a:t>ñöôøng</a:t>
            </a:r>
            <a:r>
              <a:rPr lang="en-US" sz="2800" b="1" i="1" u="sng" dirty="0">
                <a:latin typeface="VNI-Helve" pitchFamily="2" charset="0"/>
              </a:rPr>
              <a:t> </a:t>
            </a:r>
            <a:r>
              <a:rPr lang="en-US" sz="2800" b="1" i="1" u="sng" dirty="0" err="1">
                <a:latin typeface="VNI-Helve" pitchFamily="2" charset="0"/>
              </a:rPr>
              <a:t>mieäng</a:t>
            </a:r>
            <a:r>
              <a:rPr lang="en-US" sz="2800" b="1" i="1" dirty="0">
                <a:latin typeface="VNI-Helve" pitchFamily="2" charset="0"/>
              </a:rPr>
              <a:t>:</a:t>
            </a:r>
          </a:p>
          <a:p>
            <a:pPr marL="609600" indent="-609600">
              <a:buSzPct val="80000"/>
              <a:buFont typeface="Wingdings" pitchFamily="2" charset="2"/>
              <a:buChar char="v"/>
            </a:pPr>
            <a:r>
              <a:rPr lang="en-US" sz="2800" dirty="0" err="1">
                <a:latin typeface="VNI-Helve" pitchFamily="2" charset="0"/>
              </a:rPr>
              <a:t>Khi</a:t>
            </a:r>
            <a:r>
              <a:rPr lang="en-US" sz="2800" dirty="0">
                <a:latin typeface="VNI-Helve" pitchFamily="2" charset="0"/>
              </a:rPr>
              <a:t> </a:t>
            </a:r>
            <a:r>
              <a:rPr lang="en-US" sz="2800" dirty="0" err="1">
                <a:latin typeface="VNI-Helve" pitchFamily="2" charset="0"/>
              </a:rPr>
              <a:t>beänh</a:t>
            </a:r>
            <a:r>
              <a:rPr lang="en-US" sz="2800" dirty="0">
                <a:latin typeface="VNI-Helve" pitchFamily="2" charset="0"/>
              </a:rPr>
              <a:t> </a:t>
            </a:r>
            <a:r>
              <a:rPr lang="en-US" sz="2800" dirty="0" err="1">
                <a:latin typeface="VNI-Helve" pitchFamily="2" charset="0"/>
              </a:rPr>
              <a:t>nhaân</a:t>
            </a:r>
            <a:r>
              <a:rPr lang="en-US" sz="2800" dirty="0">
                <a:latin typeface="VNI-Helve" pitchFamily="2" charset="0"/>
              </a:rPr>
              <a:t> </a:t>
            </a:r>
            <a:r>
              <a:rPr lang="en-US" sz="2800" dirty="0" err="1">
                <a:latin typeface="VNI-Helve" pitchFamily="2" charset="0"/>
              </a:rPr>
              <a:t>aên</a:t>
            </a:r>
            <a:r>
              <a:rPr lang="en-US" sz="2800" dirty="0">
                <a:latin typeface="VNI-Helve" pitchFamily="2" charset="0"/>
              </a:rPr>
              <a:t> </a:t>
            </a:r>
            <a:r>
              <a:rPr lang="en-US" sz="2800" dirty="0" err="1">
                <a:latin typeface="VNI-Helve" pitchFamily="2" charset="0"/>
              </a:rPr>
              <a:t>keùm</a:t>
            </a:r>
            <a:r>
              <a:rPr lang="en-US" sz="2800" dirty="0">
                <a:latin typeface="VNI-Helve" pitchFamily="2" charset="0"/>
              </a:rPr>
              <a:t> </a:t>
            </a:r>
            <a:r>
              <a:rPr lang="en-US" sz="2800" dirty="0" err="1">
                <a:latin typeface="VNI-Helve" pitchFamily="2" charset="0"/>
              </a:rPr>
              <a:t>neân</a:t>
            </a:r>
            <a:r>
              <a:rPr lang="en-US" sz="2800" dirty="0">
                <a:latin typeface="VNI-Helve" pitchFamily="2" charset="0"/>
              </a:rPr>
              <a:t> </a:t>
            </a:r>
            <a:r>
              <a:rPr lang="en-US" sz="2800" dirty="0" err="1">
                <a:latin typeface="VNI-Helve" pitchFamily="2" charset="0"/>
              </a:rPr>
              <a:t>boå</a:t>
            </a:r>
            <a:r>
              <a:rPr lang="en-US" sz="2800" dirty="0">
                <a:latin typeface="VNI-Helve" pitchFamily="2" charset="0"/>
              </a:rPr>
              <a:t> sung </a:t>
            </a:r>
            <a:r>
              <a:rPr lang="en-US" sz="2800" dirty="0" err="1">
                <a:latin typeface="VNI-Helve" pitchFamily="2" charset="0"/>
              </a:rPr>
              <a:t>theâm</a:t>
            </a:r>
            <a:r>
              <a:rPr lang="en-US" sz="2800" dirty="0">
                <a:latin typeface="VNI-Helve" pitchFamily="2" charset="0"/>
              </a:rPr>
              <a:t> </a:t>
            </a:r>
            <a:r>
              <a:rPr lang="en-US" sz="2800" dirty="0" err="1" smtClean="0">
                <a:latin typeface="VNI-Helve" pitchFamily="2" charset="0"/>
              </a:rPr>
              <a:t>thöùc</a:t>
            </a:r>
            <a:r>
              <a:rPr lang="en-US" sz="2800" dirty="0" smtClean="0">
                <a:latin typeface="VNI-Helve" pitchFamily="2" charset="0"/>
              </a:rPr>
              <a:t> </a:t>
            </a:r>
            <a:r>
              <a:rPr lang="en-US" sz="2800" dirty="0" err="1" smtClean="0">
                <a:latin typeface="VNI-Helve" pitchFamily="2" charset="0"/>
              </a:rPr>
              <a:t>aên</a:t>
            </a:r>
            <a:r>
              <a:rPr lang="en-US" sz="2800" dirty="0" smtClean="0">
                <a:latin typeface="VNI-Helve" pitchFamily="2" charset="0"/>
              </a:rPr>
              <a:t> hay </a:t>
            </a:r>
            <a:r>
              <a:rPr lang="en-US" sz="2800" dirty="0" err="1" smtClean="0">
                <a:latin typeface="VNI-Helve" pitchFamily="2" charset="0"/>
              </a:rPr>
              <a:t>söõa</a:t>
            </a:r>
            <a:r>
              <a:rPr lang="en-US" sz="2800" dirty="0" smtClean="0">
                <a:latin typeface="VNI-Helve" pitchFamily="2" charset="0"/>
              </a:rPr>
              <a:t> </a:t>
            </a:r>
            <a:r>
              <a:rPr lang="en-US" sz="2800" dirty="0" err="1">
                <a:latin typeface="VNI-Helve" pitchFamily="2" charset="0"/>
              </a:rPr>
              <a:t>dinh</a:t>
            </a:r>
            <a:r>
              <a:rPr lang="en-US" sz="2800" dirty="0">
                <a:latin typeface="VNI-Helve" pitchFamily="2" charset="0"/>
              </a:rPr>
              <a:t> </a:t>
            </a:r>
            <a:r>
              <a:rPr lang="en-US" sz="2800" dirty="0" err="1" smtClean="0">
                <a:latin typeface="VNI-Helve" pitchFamily="2" charset="0"/>
              </a:rPr>
              <a:t>döôõng</a:t>
            </a:r>
            <a:r>
              <a:rPr lang="en-US" sz="2800" dirty="0">
                <a:latin typeface="VNI-Helve" pitchFamily="2" charset="0"/>
              </a:rPr>
              <a:t>.</a:t>
            </a:r>
          </a:p>
          <a:p>
            <a:pPr marL="609600" indent="-609600">
              <a:buSzPct val="80000"/>
              <a:buFont typeface="Wingdings" pitchFamily="2" charset="2"/>
              <a:buChar char="v"/>
            </a:pPr>
            <a:r>
              <a:rPr lang="en-US" sz="2800" dirty="0" err="1">
                <a:latin typeface="VNI-Helve" pitchFamily="2" charset="0"/>
              </a:rPr>
              <a:t>Löôïng</a:t>
            </a:r>
            <a:r>
              <a:rPr lang="en-US" sz="2800" dirty="0">
                <a:latin typeface="VNI-Helve" pitchFamily="2" charset="0"/>
              </a:rPr>
              <a:t> </a:t>
            </a:r>
            <a:r>
              <a:rPr lang="en-US" sz="2800" dirty="0" err="1">
                <a:latin typeface="VNI-Helve" pitchFamily="2" charset="0"/>
              </a:rPr>
              <a:t>söõa</a:t>
            </a:r>
            <a:r>
              <a:rPr lang="en-US" sz="2800" dirty="0">
                <a:latin typeface="VNI-Helve" pitchFamily="2" charset="0"/>
              </a:rPr>
              <a:t> </a:t>
            </a:r>
            <a:r>
              <a:rPr lang="en-US" sz="2800" dirty="0" err="1">
                <a:latin typeface="VNI-Helve" pitchFamily="2" charset="0"/>
              </a:rPr>
              <a:t>boå</a:t>
            </a:r>
            <a:r>
              <a:rPr lang="en-US" sz="2800" dirty="0">
                <a:latin typeface="VNI-Helve" pitchFamily="2" charset="0"/>
              </a:rPr>
              <a:t> sung: 150- 200ml </a:t>
            </a:r>
            <a:r>
              <a:rPr lang="en-US" sz="2800" dirty="0" err="1">
                <a:latin typeface="VNI-Helve" pitchFamily="2" charset="0"/>
              </a:rPr>
              <a:t>söõa</a:t>
            </a:r>
            <a:r>
              <a:rPr lang="en-US" sz="2800" dirty="0">
                <a:latin typeface="VNI-Helve" pitchFamily="2" charset="0"/>
              </a:rPr>
              <a:t> * 2-3 </a:t>
            </a:r>
            <a:r>
              <a:rPr lang="en-US" sz="2800" dirty="0" err="1">
                <a:latin typeface="VNI-Helve" pitchFamily="2" charset="0"/>
              </a:rPr>
              <a:t>laàn</a:t>
            </a:r>
            <a:r>
              <a:rPr lang="en-US" sz="2800" dirty="0">
                <a:latin typeface="VNI-Helve" pitchFamily="2" charset="0"/>
              </a:rPr>
              <a:t>.</a:t>
            </a:r>
          </a:p>
          <a:p>
            <a:pPr marL="609600" indent="-609600">
              <a:buSzPct val="80000"/>
              <a:buFont typeface="Wingdings" pitchFamily="2" charset="2"/>
              <a:buChar char="v"/>
            </a:pPr>
            <a:r>
              <a:rPr lang="en-US" sz="2800" dirty="0" err="1">
                <a:latin typeface="VNI-Helve" pitchFamily="2" charset="0"/>
              </a:rPr>
              <a:t>Phuø</a:t>
            </a:r>
            <a:r>
              <a:rPr lang="en-US" sz="2800" dirty="0">
                <a:latin typeface="VNI-Helve" pitchFamily="2" charset="0"/>
              </a:rPr>
              <a:t> </a:t>
            </a:r>
            <a:r>
              <a:rPr lang="en-US" sz="2800" dirty="0" err="1">
                <a:latin typeface="VNI-Helve" pitchFamily="2" charset="0"/>
              </a:rPr>
              <a:t>hôïp</a:t>
            </a:r>
            <a:r>
              <a:rPr lang="en-US" sz="2800" dirty="0">
                <a:latin typeface="VNI-Helve" pitchFamily="2" charset="0"/>
              </a:rPr>
              <a:t>: </a:t>
            </a:r>
            <a:r>
              <a:rPr lang="en-US" sz="2800" dirty="0" err="1">
                <a:latin typeface="VNI-Helve" pitchFamily="2" charset="0"/>
              </a:rPr>
              <a:t>ung</a:t>
            </a:r>
            <a:r>
              <a:rPr lang="en-US" sz="2800" dirty="0">
                <a:latin typeface="VNI-Helve" pitchFamily="2" charset="0"/>
              </a:rPr>
              <a:t> </a:t>
            </a:r>
            <a:r>
              <a:rPr lang="en-US" sz="2800" dirty="0" err="1">
                <a:latin typeface="VNI-Helve" pitchFamily="2" charset="0"/>
              </a:rPr>
              <a:t>thö</a:t>
            </a:r>
            <a:r>
              <a:rPr lang="en-US" sz="2800" dirty="0">
                <a:latin typeface="VNI-Helve" pitchFamily="2" charset="0"/>
              </a:rPr>
              <a:t>, </a:t>
            </a:r>
            <a:r>
              <a:rPr lang="en-US" sz="2800" dirty="0" err="1">
                <a:latin typeface="VNI-Helve" pitchFamily="2" charset="0"/>
              </a:rPr>
              <a:t>beänh</a:t>
            </a:r>
            <a:r>
              <a:rPr lang="en-US" sz="2800" dirty="0">
                <a:latin typeface="VNI-Helve" pitchFamily="2" charset="0"/>
              </a:rPr>
              <a:t> tai </a:t>
            </a:r>
            <a:r>
              <a:rPr lang="en-US" sz="2800" dirty="0" err="1">
                <a:latin typeface="VNI-Helve" pitchFamily="2" charset="0"/>
              </a:rPr>
              <a:t>muõi</a:t>
            </a:r>
            <a:r>
              <a:rPr lang="en-US" sz="2800" dirty="0">
                <a:latin typeface="VNI-Helve" pitchFamily="2" charset="0"/>
              </a:rPr>
              <a:t> </a:t>
            </a:r>
            <a:r>
              <a:rPr lang="en-US" sz="2800" dirty="0" err="1">
                <a:latin typeface="VNI-Helve" pitchFamily="2" charset="0"/>
              </a:rPr>
              <a:t>hoïng</a:t>
            </a:r>
            <a:r>
              <a:rPr lang="en-US" sz="2800" dirty="0">
                <a:latin typeface="VNI-Helve" pitchFamily="2" charset="0"/>
              </a:rPr>
              <a:t>, </a:t>
            </a:r>
            <a:r>
              <a:rPr lang="en-US" sz="2800" dirty="0" err="1">
                <a:latin typeface="VNI-Helve" pitchFamily="2" charset="0"/>
              </a:rPr>
              <a:t>thaàn</a:t>
            </a:r>
            <a:r>
              <a:rPr lang="en-US" sz="2800" dirty="0">
                <a:latin typeface="VNI-Helve" pitchFamily="2" charset="0"/>
              </a:rPr>
              <a:t> </a:t>
            </a:r>
            <a:r>
              <a:rPr lang="en-US" sz="2800" dirty="0" err="1">
                <a:latin typeface="VNI-Helve" pitchFamily="2" charset="0"/>
              </a:rPr>
              <a:t>kinh</a:t>
            </a:r>
            <a:r>
              <a:rPr lang="en-US" sz="2800" dirty="0">
                <a:latin typeface="VNI-Helve" pitchFamily="2" charset="0"/>
              </a:rPr>
              <a:t>, </a:t>
            </a:r>
            <a:r>
              <a:rPr lang="en-US" sz="2800" dirty="0" err="1">
                <a:latin typeface="VNI-Helve" pitchFamily="2" charset="0"/>
              </a:rPr>
              <a:t>treû</a:t>
            </a:r>
            <a:r>
              <a:rPr lang="en-US" sz="2800" dirty="0">
                <a:latin typeface="VNI-Helve" pitchFamily="2" charset="0"/>
              </a:rPr>
              <a:t> </a:t>
            </a:r>
            <a:r>
              <a:rPr lang="en-US" sz="2800" dirty="0" err="1">
                <a:latin typeface="VNI-Helve" pitchFamily="2" charset="0"/>
              </a:rPr>
              <a:t>em</a:t>
            </a:r>
            <a:r>
              <a:rPr lang="en-US" sz="2800" dirty="0">
                <a:latin typeface="VNI-Helve" pitchFamily="2" charset="0"/>
              </a:rPr>
              <a:t>, </a:t>
            </a:r>
            <a:r>
              <a:rPr lang="en-US" sz="2800" dirty="0" err="1">
                <a:latin typeface="VNI-Helve" pitchFamily="2" charset="0"/>
              </a:rPr>
              <a:t>ngöôøi</a:t>
            </a:r>
            <a:r>
              <a:rPr lang="en-US" sz="2800" dirty="0">
                <a:latin typeface="VNI-Helve" pitchFamily="2" charset="0"/>
              </a:rPr>
              <a:t> </a:t>
            </a:r>
            <a:r>
              <a:rPr lang="en-US" sz="2800" dirty="0" err="1">
                <a:latin typeface="VNI-Helve" pitchFamily="2" charset="0"/>
              </a:rPr>
              <a:t>giaø</a:t>
            </a:r>
            <a:r>
              <a:rPr lang="en-US" sz="2800" dirty="0">
                <a:latin typeface="VNI-Helve" pitchFamily="2" charset="0"/>
              </a:rPr>
              <a:t> </a:t>
            </a:r>
            <a:r>
              <a:rPr lang="en-US" sz="2800" dirty="0" err="1">
                <a:latin typeface="VNI-Helve" pitchFamily="2" charset="0"/>
              </a:rPr>
              <a:t>hoaëc</a:t>
            </a:r>
            <a:r>
              <a:rPr lang="en-US" sz="2800" dirty="0">
                <a:latin typeface="VNI-Helve" pitchFamily="2" charset="0"/>
              </a:rPr>
              <a:t> </a:t>
            </a:r>
            <a:r>
              <a:rPr lang="en-US" sz="2800" dirty="0" err="1">
                <a:latin typeface="VNI-Helve" pitchFamily="2" charset="0"/>
              </a:rPr>
              <a:t>dinh</a:t>
            </a:r>
            <a:r>
              <a:rPr lang="en-US" sz="2800" dirty="0">
                <a:latin typeface="VNI-Helve" pitchFamily="2" charset="0"/>
              </a:rPr>
              <a:t> </a:t>
            </a:r>
            <a:r>
              <a:rPr lang="en-US" sz="2800" dirty="0" err="1">
                <a:latin typeface="VNI-Helve" pitchFamily="2" charset="0"/>
              </a:rPr>
              <a:t>döôõng</a:t>
            </a:r>
            <a:r>
              <a:rPr lang="en-US" sz="2800" dirty="0">
                <a:latin typeface="VNI-Helve" pitchFamily="2" charset="0"/>
              </a:rPr>
              <a:t> </a:t>
            </a:r>
            <a:r>
              <a:rPr lang="en-US" sz="2800" dirty="0" err="1">
                <a:latin typeface="VNI-Helve" pitchFamily="2" charset="0"/>
              </a:rPr>
              <a:t>tröôùc</a:t>
            </a:r>
            <a:r>
              <a:rPr lang="en-US" sz="2800" dirty="0">
                <a:latin typeface="VNI-Helve" pitchFamily="2" charset="0"/>
              </a:rPr>
              <a:t> </a:t>
            </a:r>
            <a:r>
              <a:rPr lang="en-US" sz="2800" dirty="0" err="1">
                <a:latin typeface="VNI-Helve" pitchFamily="2" charset="0"/>
              </a:rPr>
              <a:t>moå</a:t>
            </a:r>
            <a:r>
              <a:rPr lang="en-US" sz="2800" dirty="0">
                <a:latin typeface="VNI-Helve" pitchFamily="2" charset="0"/>
              </a:rPr>
              <a:t>.</a:t>
            </a:r>
          </a:p>
        </p:txBody>
      </p:sp>
    </p:spTree>
    <p:extLst>
      <p:ext uri="{BB962C8B-B14F-4D97-AF65-F5344CB8AC3E}">
        <p14:creationId xmlns:p14="http://schemas.microsoft.com/office/powerpoint/2010/main" val="901872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37719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7" name="Rectangle 5"/>
          <p:cNvSpPr>
            <a:spLocks noGrp="1" noChangeArrowheads="1"/>
          </p:cNvSpPr>
          <p:nvPr>
            <p:ph type="title"/>
          </p:nvPr>
        </p:nvSpPr>
        <p:spPr>
          <a:xfrm>
            <a:off x="685800" y="152400"/>
            <a:ext cx="6870700" cy="1066800"/>
          </a:xfrm>
        </p:spPr>
        <p:txBody>
          <a:bodyPr/>
          <a:lstStyle/>
          <a:p>
            <a:pPr algn="ctr"/>
            <a:r>
              <a:rPr lang="en-US" sz="3200" b="1" dirty="0" err="1">
                <a:solidFill>
                  <a:srgbClr val="CC00FF"/>
                </a:solidFill>
                <a:latin typeface="VNI-Helve" pitchFamily="2" charset="0"/>
              </a:rPr>
              <a:t>Caùc</a:t>
            </a:r>
            <a:r>
              <a:rPr lang="en-US" sz="3200" b="1" dirty="0">
                <a:solidFill>
                  <a:srgbClr val="CC00FF"/>
                </a:solidFill>
                <a:latin typeface="VNI-Helve" pitchFamily="2" charset="0"/>
              </a:rPr>
              <a:t> </a:t>
            </a:r>
            <a:r>
              <a:rPr lang="en-US" sz="3200" b="1" dirty="0" err="1">
                <a:solidFill>
                  <a:srgbClr val="CC00FF"/>
                </a:solidFill>
                <a:latin typeface="VNI-Helve" pitchFamily="2" charset="0"/>
              </a:rPr>
              <a:t>ñöôøng</a:t>
            </a:r>
            <a:r>
              <a:rPr lang="en-US" sz="3200" b="1" dirty="0">
                <a:solidFill>
                  <a:srgbClr val="CC00FF"/>
                </a:solidFill>
                <a:latin typeface="VNI-Helve" pitchFamily="2" charset="0"/>
              </a:rPr>
              <a:t> </a:t>
            </a:r>
            <a:r>
              <a:rPr lang="en-US" sz="3200" b="1" dirty="0" err="1">
                <a:solidFill>
                  <a:srgbClr val="CC00FF"/>
                </a:solidFill>
                <a:latin typeface="VNI-Helve" pitchFamily="2" charset="0"/>
              </a:rPr>
              <a:t>nuoâi</a:t>
            </a:r>
            <a:r>
              <a:rPr lang="en-US" sz="3200" b="1" dirty="0">
                <a:solidFill>
                  <a:srgbClr val="CC00FF"/>
                </a:solidFill>
                <a:latin typeface="VNI-Helve" pitchFamily="2" charset="0"/>
              </a:rPr>
              <a:t> </a:t>
            </a:r>
            <a:r>
              <a:rPr lang="en-US" sz="3200" b="1" dirty="0" err="1">
                <a:solidFill>
                  <a:srgbClr val="CC00FF"/>
                </a:solidFill>
                <a:latin typeface="VNI-Helve" pitchFamily="2" charset="0"/>
              </a:rPr>
              <a:t>aên</a:t>
            </a:r>
            <a:r>
              <a:rPr lang="en-US" sz="3200" b="1" dirty="0">
                <a:solidFill>
                  <a:srgbClr val="CC00FF"/>
                </a:solidFill>
                <a:latin typeface="VNI-Helve" pitchFamily="2" charset="0"/>
              </a:rPr>
              <a:t> qua </a:t>
            </a:r>
            <a:r>
              <a:rPr lang="en-US" sz="3200" b="1" dirty="0" err="1">
                <a:solidFill>
                  <a:srgbClr val="CC00FF"/>
                </a:solidFill>
                <a:latin typeface="VNI-Helve" pitchFamily="2" charset="0"/>
              </a:rPr>
              <a:t>sonde</a:t>
            </a:r>
            <a:endParaRPr lang="en-US" sz="3200" b="1" dirty="0">
              <a:solidFill>
                <a:srgbClr val="CC00FF"/>
              </a:solidFill>
              <a:latin typeface="VNI-Helve" pitchFamily="2" charset="0"/>
            </a:endParaRPr>
          </a:p>
        </p:txBody>
      </p:sp>
      <p:sp>
        <p:nvSpPr>
          <p:cNvPr id="8199" name="Rectangle 7"/>
          <p:cNvSpPr>
            <a:spLocks noGrp="1" noChangeArrowheads="1"/>
          </p:cNvSpPr>
          <p:nvPr>
            <p:ph type="body" sz="half" idx="2"/>
          </p:nvPr>
        </p:nvSpPr>
        <p:spPr>
          <a:xfrm>
            <a:off x="4391025" y="2628900"/>
            <a:ext cx="3776663" cy="2093913"/>
          </a:xfrm>
        </p:spPr>
        <p:txBody>
          <a:bodyPr/>
          <a:lstStyle/>
          <a:p>
            <a:pPr marL="533400" indent="-533400">
              <a:buFontTx/>
              <a:buAutoNum type="arabicPeriod"/>
            </a:pPr>
            <a:r>
              <a:rPr lang="en-US">
                <a:latin typeface="VNI-Helve" pitchFamily="2" charset="0"/>
              </a:rPr>
              <a:t>Muõi daï daøy</a:t>
            </a:r>
          </a:p>
          <a:p>
            <a:pPr marL="533400" indent="-533400">
              <a:buFontTx/>
              <a:buAutoNum type="arabicPeriod"/>
            </a:pPr>
            <a:r>
              <a:rPr lang="en-US">
                <a:latin typeface="VNI-Helve" pitchFamily="2" charset="0"/>
              </a:rPr>
              <a:t>Muõi hoãng traøng</a:t>
            </a:r>
          </a:p>
          <a:p>
            <a:pPr marL="533400" indent="-533400">
              <a:buFontTx/>
              <a:buAutoNum type="arabicPeriod"/>
            </a:pPr>
            <a:r>
              <a:rPr lang="en-US">
                <a:latin typeface="VNI-Helve" pitchFamily="2" charset="0"/>
              </a:rPr>
              <a:t>Qua da: phaãu thuaät hay noäi soi</a:t>
            </a:r>
          </a:p>
        </p:txBody>
      </p:sp>
    </p:spTree>
    <p:extLst>
      <p:ext uri="{BB962C8B-B14F-4D97-AF65-F5344CB8AC3E}">
        <p14:creationId xmlns:p14="http://schemas.microsoft.com/office/powerpoint/2010/main" val="26196404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762000" y="228600"/>
            <a:ext cx="6870700" cy="1066800"/>
          </a:xfrm>
        </p:spPr>
        <p:txBody>
          <a:bodyPr/>
          <a:lstStyle/>
          <a:p>
            <a:pPr algn="ctr"/>
            <a:r>
              <a:rPr lang="en-US" sz="3200" b="1" dirty="0" err="1">
                <a:solidFill>
                  <a:srgbClr val="CC00FF"/>
                </a:solidFill>
                <a:latin typeface="VNI-Helve" pitchFamily="2" charset="0"/>
              </a:rPr>
              <a:t>Caùc</a:t>
            </a:r>
            <a:r>
              <a:rPr lang="en-US" sz="3200" b="1" dirty="0">
                <a:solidFill>
                  <a:srgbClr val="CC00FF"/>
                </a:solidFill>
                <a:latin typeface="VNI-Helve" pitchFamily="2" charset="0"/>
              </a:rPr>
              <a:t> </a:t>
            </a:r>
            <a:r>
              <a:rPr lang="en-US" sz="3200" b="1" dirty="0" err="1">
                <a:solidFill>
                  <a:srgbClr val="CC00FF"/>
                </a:solidFill>
                <a:latin typeface="VNI-Helve" pitchFamily="2" charset="0"/>
              </a:rPr>
              <a:t>ñöôøng</a:t>
            </a:r>
            <a:r>
              <a:rPr lang="en-US" sz="3200" b="1" dirty="0">
                <a:solidFill>
                  <a:srgbClr val="CC00FF"/>
                </a:solidFill>
                <a:latin typeface="VNI-Helve" pitchFamily="2" charset="0"/>
              </a:rPr>
              <a:t> </a:t>
            </a:r>
            <a:r>
              <a:rPr lang="en-US" sz="3200" b="1" dirty="0" err="1">
                <a:solidFill>
                  <a:srgbClr val="CC00FF"/>
                </a:solidFill>
                <a:latin typeface="VNI-Helve" pitchFamily="2" charset="0"/>
              </a:rPr>
              <a:t>nuoâi</a:t>
            </a:r>
            <a:r>
              <a:rPr lang="en-US" sz="3200" b="1" dirty="0">
                <a:solidFill>
                  <a:srgbClr val="CC00FF"/>
                </a:solidFill>
                <a:latin typeface="VNI-Helve" pitchFamily="2" charset="0"/>
              </a:rPr>
              <a:t> </a:t>
            </a:r>
            <a:r>
              <a:rPr lang="en-US" sz="3200" b="1" dirty="0" err="1">
                <a:solidFill>
                  <a:srgbClr val="CC00FF"/>
                </a:solidFill>
                <a:latin typeface="VNI-Helve" pitchFamily="2" charset="0"/>
              </a:rPr>
              <a:t>aên</a:t>
            </a:r>
            <a:r>
              <a:rPr lang="en-US" sz="3200" b="1" dirty="0">
                <a:solidFill>
                  <a:srgbClr val="CC00FF"/>
                </a:solidFill>
                <a:latin typeface="VNI-Helve" pitchFamily="2" charset="0"/>
              </a:rPr>
              <a:t> qua </a:t>
            </a:r>
            <a:r>
              <a:rPr lang="en-US" sz="3200" b="1" dirty="0" err="1">
                <a:solidFill>
                  <a:srgbClr val="CC00FF"/>
                </a:solidFill>
                <a:latin typeface="VNI-Helve" pitchFamily="2" charset="0"/>
              </a:rPr>
              <a:t>sonde</a:t>
            </a:r>
            <a:endParaRPr lang="en-US" sz="3200" b="1" dirty="0">
              <a:solidFill>
                <a:srgbClr val="CC00FF"/>
              </a:solidFill>
              <a:latin typeface="VNI-Helve" pitchFamily="2" charset="0"/>
            </a:endParaRPr>
          </a:p>
        </p:txBody>
      </p:sp>
      <p:sp>
        <p:nvSpPr>
          <p:cNvPr id="28675" name="Rectangle 3"/>
          <p:cNvSpPr>
            <a:spLocks noGrp="1" noChangeArrowheads="1"/>
          </p:cNvSpPr>
          <p:nvPr>
            <p:ph type="body" idx="1"/>
          </p:nvPr>
        </p:nvSpPr>
        <p:spPr>
          <a:xfrm>
            <a:off x="457200" y="1905000"/>
            <a:ext cx="8229600" cy="4267200"/>
          </a:xfrm>
        </p:spPr>
        <p:txBody>
          <a:bodyPr/>
          <a:lstStyle/>
          <a:p>
            <a:pPr marL="609600" indent="-609600">
              <a:lnSpc>
                <a:spcPct val="80000"/>
              </a:lnSpc>
              <a:buFont typeface="Wingdings" pitchFamily="2" charset="2"/>
              <a:buAutoNum type="arabicPeriod" startAt="2"/>
            </a:pPr>
            <a:r>
              <a:rPr lang="en-US" sz="2400" b="1" i="1" u="sng" dirty="0">
                <a:latin typeface="VNI-Helve" pitchFamily="2" charset="0"/>
              </a:rPr>
              <a:t>Qua </a:t>
            </a:r>
            <a:r>
              <a:rPr lang="en-US" sz="2400" b="1" i="1" u="sng" dirty="0" err="1">
                <a:latin typeface="VNI-Helve" pitchFamily="2" charset="0"/>
              </a:rPr>
              <a:t>oáng</a:t>
            </a:r>
            <a:r>
              <a:rPr lang="en-US" sz="2400" b="1" i="1" u="sng" dirty="0">
                <a:latin typeface="VNI-Helve" pitchFamily="2" charset="0"/>
              </a:rPr>
              <a:t> </a:t>
            </a:r>
            <a:r>
              <a:rPr lang="en-US" sz="2400" b="1" i="1" u="sng" dirty="0" err="1">
                <a:latin typeface="VNI-Helve" pitchFamily="2" charset="0"/>
              </a:rPr>
              <a:t>thoâng</a:t>
            </a:r>
            <a:r>
              <a:rPr lang="en-US" sz="2400" dirty="0">
                <a:latin typeface="VNI-Helve" pitchFamily="2" charset="0"/>
              </a:rPr>
              <a:t>:</a:t>
            </a:r>
          </a:p>
          <a:p>
            <a:pPr marL="609600" indent="-609600">
              <a:lnSpc>
                <a:spcPct val="80000"/>
              </a:lnSpc>
            </a:pPr>
            <a:r>
              <a:rPr lang="en-US" sz="2400" dirty="0">
                <a:solidFill>
                  <a:srgbClr val="0000CC"/>
                </a:solidFill>
                <a:latin typeface="VNI-Helve" pitchFamily="2" charset="0"/>
              </a:rPr>
              <a:t>A. </a:t>
            </a:r>
            <a:r>
              <a:rPr lang="en-US" sz="2400" dirty="0" err="1">
                <a:solidFill>
                  <a:srgbClr val="0000CC"/>
                </a:solidFill>
                <a:latin typeface="VNI-Helve" pitchFamily="2" charset="0"/>
              </a:rPr>
              <a:t>Muõi</a:t>
            </a:r>
            <a:r>
              <a:rPr lang="en-US" sz="2400" dirty="0">
                <a:solidFill>
                  <a:srgbClr val="0000CC"/>
                </a:solidFill>
                <a:latin typeface="VNI-Helve" pitchFamily="2" charset="0"/>
              </a:rPr>
              <a:t> </a:t>
            </a:r>
            <a:r>
              <a:rPr lang="en-US" sz="2400" dirty="0" err="1">
                <a:solidFill>
                  <a:srgbClr val="0000CC"/>
                </a:solidFill>
                <a:latin typeface="VNI-Helve" pitchFamily="2" charset="0"/>
              </a:rPr>
              <a:t>daï</a:t>
            </a:r>
            <a:r>
              <a:rPr lang="en-US" sz="2400" dirty="0">
                <a:solidFill>
                  <a:srgbClr val="0000CC"/>
                </a:solidFill>
                <a:latin typeface="VNI-Helve" pitchFamily="2" charset="0"/>
              </a:rPr>
              <a:t> </a:t>
            </a:r>
            <a:r>
              <a:rPr lang="en-US" sz="2400" dirty="0" err="1">
                <a:solidFill>
                  <a:srgbClr val="0000CC"/>
                </a:solidFill>
                <a:latin typeface="VNI-Helve" pitchFamily="2" charset="0"/>
              </a:rPr>
              <a:t>daøy</a:t>
            </a:r>
            <a:r>
              <a:rPr lang="en-US" sz="2400" dirty="0">
                <a:solidFill>
                  <a:srgbClr val="0000CC"/>
                </a:solidFill>
                <a:latin typeface="VNI-Helve" pitchFamily="2" charset="0"/>
              </a:rPr>
              <a:t>:</a:t>
            </a:r>
          </a:p>
          <a:p>
            <a:pPr marL="990600" lvl="1" indent="-533400">
              <a:lnSpc>
                <a:spcPct val="80000"/>
              </a:lnSpc>
            </a:pPr>
            <a:r>
              <a:rPr lang="en-US" sz="2400" dirty="0" err="1">
                <a:latin typeface="VNI-Helve" pitchFamily="2" charset="0"/>
              </a:rPr>
              <a:t>Thöôøng</a:t>
            </a:r>
            <a:r>
              <a:rPr lang="en-US" sz="2400" dirty="0">
                <a:latin typeface="VNI-Helve" pitchFamily="2" charset="0"/>
              </a:rPr>
              <a:t> hay </a:t>
            </a:r>
            <a:r>
              <a:rPr lang="en-US" sz="2400" dirty="0" err="1">
                <a:latin typeface="VNI-Helve" pitchFamily="2" charset="0"/>
              </a:rPr>
              <a:t>söû</a:t>
            </a:r>
            <a:r>
              <a:rPr lang="en-US" sz="2400" dirty="0">
                <a:latin typeface="VNI-Helve" pitchFamily="2" charset="0"/>
              </a:rPr>
              <a:t> </a:t>
            </a:r>
            <a:r>
              <a:rPr lang="en-US" sz="2400" dirty="0" err="1">
                <a:latin typeface="VNI-Helve" pitchFamily="2" charset="0"/>
              </a:rPr>
              <a:t>duïng</a:t>
            </a:r>
            <a:r>
              <a:rPr lang="en-US" sz="2400" dirty="0">
                <a:latin typeface="VNI-Helve" pitchFamily="2" charset="0"/>
              </a:rPr>
              <a:t> </a:t>
            </a:r>
            <a:r>
              <a:rPr lang="en-US" sz="2400" dirty="0" err="1">
                <a:latin typeface="VNI-Helve" pitchFamily="2" charset="0"/>
              </a:rPr>
              <a:t>trong</a:t>
            </a:r>
            <a:r>
              <a:rPr lang="en-US" sz="2400" dirty="0">
                <a:latin typeface="VNI-Helve" pitchFamily="2" charset="0"/>
              </a:rPr>
              <a:t> </a:t>
            </a:r>
            <a:r>
              <a:rPr lang="en-US" sz="2400" dirty="0" err="1">
                <a:latin typeface="VNI-Helve" pitchFamily="2" charset="0"/>
              </a:rPr>
              <a:t>laâm</a:t>
            </a:r>
            <a:r>
              <a:rPr lang="en-US" sz="2400" dirty="0">
                <a:latin typeface="VNI-Helve" pitchFamily="2" charset="0"/>
              </a:rPr>
              <a:t> </a:t>
            </a:r>
            <a:r>
              <a:rPr lang="en-US" sz="2400" dirty="0" err="1">
                <a:latin typeface="VNI-Helve" pitchFamily="2" charset="0"/>
              </a:rPr>
              <a:t>saøng</a:t>
            </a:r>
            <a:r>
              <a:rPr lang="en-US" sz="2400" dirty="0">
                <a:latin typeface="VNI-Helve" pitchFamily="2" charset="0"/>
              </a:rPr>
              <a:t>.</a:t>
            </a:r>
          </a:p>
          <a:p>
            <a:pPr marL="990600" lvl="1" indent="-533400">
              <a:lnSpc>
                <a:spcPct val="80000"/>
              </a:lnSpc>
            </a:pPr>
            <a:r>
              <a:rPr lang="en-US" sz="2400" dirty="0">
                <a:latin typeface="VNI-Helve" pitchFamily="2" charset="0"/>
              </a:rPr>
              <a:t>Cho </a:t>
            </a:r>
            <a:r>
              <a:rPr lang="en-US" sz="2400" dirty="0" err="1">
                <a:latin typeface="VNI-Helve" pitchFamily="2" charset="0"/>
              </a:rPr>
              <a:t>nhöõng</a:t>
            </a:r>
            <a:r>
              <a:rPr lang="en-US" sz="2400" dirty="0">
                <a:latin typeface="VNI-Helve" pitchFamily="2" charset="0"/>
              </a:rPr>
              <a:t> </a:t>
            </a:r>
            <a:r>
              <a:rPr lang="en-US" sz="2400" dirty="0" err="1">
                <a:latin typeface="VNI-Helve" pitchFamily="2" charset="0"/>
              </a:rPr>
              <a:t>beänh</a:t>
            </a:r>
            <a:r>
              <a:rPr lang="en-US" sz="2400" dirty="0">
                <a:latin typeface="VNI-Helve" pitchFamily="2" charset="0"/>
              </a:rPr>
              <a:t> </a:t>
            </a:r>
            <a:r>
              <a:rPr lang="en-US" sz="2400" dirty="0" err="1">
                <a:latin typeface="VNI-Helve" pitchFamily="2" charset="0"/>
              </a:rPr>
              <a:t>nhaân</a:t>
            </a:r>
            <a:r>
              <a:rPr lang="en-US" sz="2400" dirty="0">
                <a:latin typeface="VNI-Helve" pitchFamily="2" charset="0"/>
              </a:rPr>
              <a:t> </a:t>
            </a:r>
            <a:r>
              <a:rPr lang="en-US" sz="2400" dirty="0" err="1">
                <a:latin typeface="VNI-Helve" pitchFamily="2" charset="0"/>
              </a:rPr>
              <a:t>aên</a:t>
            </a:r>
            <a:r>
              <a:rPr lang="en-US" sz="2400" dirty="0">
                <a:latin typeface="VNI-Helve" pitchFamily="2" charset="0"/>
              </a:rPr>
              <a:t> </a:t>
            </a:r>
            <a:r>
              <a:rPr lang="en-US" sz="2400" dirty="0" err="1">
                <a:latin typeface="VNI-Helve" pitchFamily="2" charset="0"/>
              </a:rPr>
              <a:t>uoáng</a:t>
            </a:r>
            <a:r>
              <a:rPr lang="en-US" sz="2400" dirty="0">
                <a:latin typeface="VNI-Helve" pitchFamily="2" charset="0"/>
              </a:rPr>
              <a:t> </a:t>
            </a:r>
            <a:r>
              <a:rPr lang="en-US" sz="2400" dirty="0" err="1">
                <a:latin typeface="VNI-Helve" pitchFamily="2" charset="0"/>
              </a:rPr>
              <a:t>khoâng</a:t>
            </a:r>
            <a:r>
              <a:rPr lang="en-US" sz="2400" dirty="0">
                <a:latin typeface="VNI-Helve" pitchFamily="2" charset="0"/>
              </a:rPr>
              <a:t> </a:t>
            </a:r>
            <a:r>
              <a:rPr lang="en-US" sz="2400" dirty="0" err="1">
                <a:latin typeface="VNI-Helve" pitchFamily="2" charset="0"/>
              </a:rPr>
              <a:t>ñuû</a:t>
            </a:r>
            <a:r>
              <a:rPr lang="en-US" sz="2400" dirty="0">
                <a:latin typeface="VNI-Helve" pitchFamily="2" charset="0"/>
              </a:rPr>
              <a:t> </a:t>
            </a:r>
            <a:r>
              <a:rPr lang="en-US" sz="2400" dirty="0" err="1">
                <a:latin typeface="VNI-Helve" pitchFamily="2" charset="0"/>
              </a:rPr>
              <a:t>nhu</a:t>
            </a:r>
            <a:r>
              <a:rPr lang="en-US" sz="2400" dirty="0">
                <a:latin typeface="VNI-Helve" pitchFamily="2" charset="0"/>
              </a:rPr>
              <a:t> </a:t>
            </a:r>
            <a:r>
              <a:rPr lang="en-US" sz="2400" dirty="0" err="1">
                <a:latin typeface="VNI-Helve" pitchFamily="2" charset="0"/>
              </a:rPr>
              <a:t>caàu</a:t>
            </a:r>
            <a:r>
              <a:rPr lang="en-US" sz="2400" dirty="0">
                <a:latin typeface="VNI-Helve" pitchFamily="2" charset="0"/>
              </a:rPr>
              <a:t> </a:t>
            </a:r>
            <a:r>
              <a:rPr lang="en-US" sz="2400" dirty="0" err="1">
                <a:latin typeface="VNI-Helve" pitchFamily="2" charset="0"/>
              </a:rPr>
              <a:t>naêng</a:t>
            </a:r>
            <a:r>
              <a:rPr lang="en-US" sz="2400" dirty="0">
                <a:latin typeface="VNI-Helve" pitchFamily="2" charset="0"/>
              </a:rPr>
              <a:t> </a:t>
            </a:r>
            <a:r>
              <a:rPr lang="en-US" sz="2400" dirty="0" err="1">
                <a:latin typeface="VNI-Helve" pitchFamily="2" charset="0"/>
              </a:rPr>
              <a:t>löôïng</a:t>
            </a:r>
            <a:r>
              <a:rPr lang="en-US" sz="2400" dirty="0">
                <a:latin typeface="VNI-Helve" pitchFamily="2" charset="0"/>
              </a:rPr>
              <a:t> (&lt; 2/3 </a:t>
            </a:r>
            <a:r>
              <a:rPr lang="en-US" sz="2400" dirty="0" err="1">
                <a:latin typeface="VNI-Helve" pitchFamily="2" charset="0"/>
              </a:rPr>
              <a:t>nhu</a:t>
            </a:r>
            <a:r>
              <a:rPr lang="en-US" sz="2400" dirty="0">
                <a:latin typeface="VNI-Helve" pitchFamily="2" charset="0"/>
              </a:rPr>
              <a:t> </a:t>
            </a:r>
            <a:r>
              <a:rPr lang="en-US" sz="2400" dirty="0" err="1">
                <a:latin typeface="VNI-Helve" pitchFamily="2" charset="0"/>
              </a:rPr>
              <a:t>caàu</a:t>
            </a:r>
            <a:r>
              <a:rPr lang="en-US" sz="2400" dirty="0" smtClean="0">
                <a:latin typeface="VNI-Helve" pitchFamily="2" charset="0"/>
              </a:rPr>
              <a:t>) </a:t>
            </a:r>
            <a:r>
              <a:rPr lang="en-US" sz="2400" dirty="0" err="1" smtClean="0">
                <a:latin typeface="VNI-Helve" pitchFamily="2" charset="0"/>
              </a:rPr>
              <a:t>keùo</a:t>
            </a:r>
            <a:r>
              <a:rPr lang="en-US" sz="2400" dirty="0" smtClean="0">
                <a:latin typeface="VNI-Helve" pitchFamily="2" charset="0"/>
              </a:rPr>
              <a:t> </a:t>
            </a:r>
            <a:r>
              <a:rPr lang="en-US" sz="2400" dirty="0" err="1" smtClean="0">
                <a:latin typeface="VNI-Helve" pitchFamily="2" charset="0"/>
              </a:rPr>
              <a:t>daøi</a:t>
            </a:r>
            <a:r>
              <a:rPr lang="en-US" sz="2400" dirty="0" smtClean="0">
                <a:latin typeface="VNI-Helve" pitchFamily="2" charset="0"/>
              </a:rPr>
              <a:t>.</a:t>
            </a:r>
            <a:endParaRPr lang="en-US" sz="2400" dirty="0">
              <a:latin typeface="VNI-Helve" pitchFamily="2" charset="0"/>
            </a:endParaRPr>
          </a:p>
          <a:p>
            <a:pPr marL="990600" lvl="1" indent="-533400">
              <a:lnSpc>
                <a:spcPct val="80000"/>
              </a:lnSpc>
            </a:pPr>
            <a:r>
              <a:rPr lang="en-US" sz="2400" dirty="0" err="1">
                <a:latin typeface="VNI-Helve" pitchFamily="2" charset="0"/>
              </a:rPr>
              <a:t>Thöôøng</a:t>
            </a:r>
            <a:r>
              <a:rPr lang="en-US" sz="2400" dirty="0">
                <a:latin typeface="VNI-Helve" pitchFamily="2" charset="0"/>
              </a:rPr>
              <a:t> </a:t>
            </a:r>
            <a:r>
              <a:rPr lang="en-US" sz="2400" dirty="0" err="1">
                <a:latin typeface="VNI-Helve" pitchFamily="2" charset="0"/>
              </a:rPr>
              <a:t>bôm</a:t>
            </a:r>
            <a:r>
              <a:rPr lang="en-US" sz="2400" dirty="0">
                <a:latin typeface="VNI-Helve" pitchFamily="2" charset="0"/>
              </a:rPr>
              <a:t> hay </a:t>
            </a:r>
            <a:r>
              <a:rPr lang="en-US" sz="2400" dirty="0" err="1">
                <a:latin typeface="VNI-Helve" pitchFamily="2" charset="0"/>
              </a:rPr>
              <a:t>nhoû</a:t>
            </a:r>
            <a:r>
              <a:rPr lang="en-US" sz="2400" dirty="0">
                <a:latin typeface="VNI-Helve" pitchFamily="2" charset="0"/>
              </a:rPr>
              <a:t> </a:t>
            </a:r>
            <a:r>
              <a:rPr lang="en-US" sz="2400" dirty="0" err="1">
                <a:latin typeface="VNI-Helve" pitchFamily="2" charset="0"/>
              </a:rPr>
              <a:t>gioït</a:t>
            </a:r>
            <a:r>
              <a:rPr lang="en-US" sz="2400" dirty="0">
                <a:latin typeface="VNI-Helve" pitchFamily="2" charset="0"/>
              </a:rPr>
              <a:t> </a:t>
            </a:r>
            <a:r>
              <a:rPr lang="en-US" sz="2400" dirty="0" err="1">
                <a:latin typeface="VNI-Helve" pitchFamily="2" charset="0"/>
              </a:rPr>
              <a:t>lieân</a:t>
            </a:r>
            <a:r>
              <a:rPr lang="en-US" sz="2400" dirty="0">
                <a:latin typeface="VNI-Helve" pitchFamily="2" charset="0"/>
              </a:rPr>
              <a:t> </a:t>
            </a:r>
            <a:r>
              <a:rPr lang="en-US" sz="2400" dirty="0" err="1">
                <a:latin typeface="VNI-Helve" pitchFamily="2" charset="0"/>
              </a:rPr>
              <a:t>tuïc</a:t>
            </a:r>
            <a:r>
              <a:rPr lang="en-US" sz="2400" dirty="0">
                <a:latin typeface="VNI-Helve" pitchFamily="2" charset="0"/>
              </a:rPr>
              <a:t>.</a:t>
            </a:r>
          </a:p>
          <a:p>
            <a:pPr marL="609600" indent="-609600">
              <a:lnSpc>
                <a:spcPct val="80000"/>
              </a:lnSpc>
            </a:pPr>
            <a:r>
              <a:rPr lang="en-US" sz="2400" dirty="0">
                <a:solidFill>
                  <a:srgbClr val="0000CC"/>
                </a:solidFill>
                <a:latin typeface="VNI-Helve" pitchFamily="2" charset="0"/>
              </a:rPr>
              <a:t>B. </a:t>
            </a:r>
            <a:r>
              <a:rPr lang="en-US" sz="2400" dirty="0" err="1">
                <a:solidFill>
                  <a:srgbClr val="0000CC"/>
                </a:solidFill>
                <a:latin typeface="VNI-Helve" pitchFamily="2" charset="0"/>
              </a:rPr>
              <a:t>Muõi</a:t>
            </a:r>
            <a:r>
              <a:rPr lang="en-US" sz="2400" dirty="0">
                <a:solidFill>
                  <a:srgbClr val="0000CC"/>
                </a:solidFill>
                <a:latin typeface="VNI-Helve" pitchFamily="2" charset="0"/>
              </a:rPr>
              <a:t> </a:t>
            </a:r>
            <a:r>
              <a:rPr lang="en-US" sz="2400" dirty="0" err="1">
                <a:solidFill>
                  <a:srgbClr val="0000CC"/>
                </a:solidFill>
                <a:latin typeface="VNI-Helve" pitchFamily="2" charset="0"/>
              </a:rPr>
              <a:t>hoãng</a:t>
            </a:r>
            <a:r>
              <a:rPr lang="en-US" sz="2400" dirty="0">
                <a:solidFill>
                  <a:srgbClr val="0000CC"/>
                </a:solidFill>
                <a:latin typeface="VNI-Helve" pitchFamily="2" charset="0"/>
              </a:rPr>
              <a:t> </a:t>
            </a:r>
            <a:r>
              <a:rPr lang="en-US" sz="2400" dirty="0" err="1">
                <a:solidFill>
                  <a:srgbClr val="0000CC"/>
                </a:solidFill>
                <a:latin typeface="VNI-Helve" pitchFamily="2" charset="0"/>
              </a:rPr>
              <a:t>traøng</a:t>
            </a:r>
            <a:r>
              <a:rPr lang="en-US" sz="2400" dirty="0">
                <a:solidFill>
                  <a:srgbClr val="0000CC"/>
                </a:solidFill>
                <a:latin typeface="VNI-Helve" pitchFamily="2" charset="0"/>
              </a:rPr>
              <a:t>:</a:t>
            </a:r>
          </a:p>
          <a:p>
            <a:pPr marL="990600" lvl="1" indent="-533400">
              <a:lnSpc>
                <a:spcPct val="80000"/>
              </a:lnSpc>
            </a:pPr>
            <a:r>
              <a:rPr lang="en-US" sz="2400" dirty="0">
                <a:latin typeface="VNI-Helve" pitchFamily="2" charset="0"/>
              </a:rPr>
              <a:t> Cho </a:t>
            </a:r>
            <a:r>
              <a:rPr lang="en-US" sz="2400" dirty="0" err="1">
                <a:latin typeface="VNI-Helve" pitchFamily="2" charset="0"/>
              </a:rPr>
              <a:t>nhöõng</a:t>
            </a:r>
            <a:r>
              <a:rPr lang="en-US" sz="2400" dirty="0">
                <a:latin typeface="VNI-Helve" pitchFamily="2" charset="0"/>
              </a:rPr>
              <a:t> </a:t>
            </a:r>
            <a:r>
              <a:rPr lang="en-US" sz="2400" dirty="0" err="1">
                <a:latin typeface="VNI-Helve" pitchFamily="2" charset="0"/>
              </a:rPr>
              <a:t>beänh</a:t>
            </a:r>
            <a:r>
              <a:rPr lang="en-US" sz="2400" dirty="0">
                <a:latin typeface="VNI-Helve" pitchFamily="2" charset="0"/>
              </a:rPr>
              <a:t> </a:t>
            </a:r>
            <a:r>
              <a:rPr lang="en-US" sz="2400" dirty="0" err="1">
                <a:latin typeface="VNI-Helve" pitchFamily="2" charset="0"/>
              </a:rPr>
              <a:t>nhaân</a:t>
            </a:r>
            <a:r>
              <a:rPr lang="en-US" sz="2400" dirty="0">
                <a:latin typeface="VNI-Helve" pitchFamily="2" charset="0"/>
              </a:rPr>
              <a:t> </a:t>
            </a:r>
            <a:r>
              <a:rPr lang="en-US" sz="2400" dirty="0" err="1">
                <a:latin typeface="VNI-Helve" pitchFamily="2" charset="0"/>
              </a:rPr>
              <a:t>coù</a:t>
            </a:r>
            <a:r>
              <a:rPr lang="en-US" sz="2400" dirty="0">
                <a:latin typeface="VNI-Helve" pitchFamily="2" charset="0"/>
              </a:rPr>
              <a:t> </a:t>
            </a:r>
            <a:r>
              <a:rPr lang="en-US" sz="2400" dirty="0" err="1">
                <a:latin typeface="VNI-Helve" pitchFamily="2" charset="0"/>
              </a:rPr>
              <a:t>nguy</a:t>
            </a:r>
            <a:r>
              <a:rPr lang="en-US" sz="2400" dirty="0">
                <a:latin typeface="VNI-Helve" pitchFamily="2" charset="0"/>
              </a:rPr>
              <a:t> </a:t>
            </a:r>
            <a:r>
              <a:rPr lang="en-US" sz="2400" dirty="0" err="1">
                <a:latin typeface="VNI-Helve" pitchFamily="2" charset="0"/>
              </a:rPr>
              <a:t>cô</a:t>
            </a:r>
            <a:r>
              <a:rPr lang="en-US" sz="2400" dirty="0">
                <a:latin typeface="VNI-Helve" pitchFamily="2" charset="0"/>
              </a:rPr>
              <a:t> </a:t>
            </a:r>
            <a:r>
              <a:rPr lang="en-US" sz="2400" dirty="0" err="1">
                <a:latin typeface="VNI-Helve" pitchFamily="2" charset="0"/>
              </a:rPr>
              <a:t>hít</a:t>
            </a:r>
            <a:r>
              <a:rPr lang="en-US" sz="2400" dirty="0">
                <a:latin typeface="VNI-Helve" pitchFamily="2" charset="0"/>
              </a:rPr>
              <a:t> </a:t>
            </a:r>
            <a:r>
              <a:rPr lang="en-US" sz="2400" dirty="0" err="1">
                <a:latin typeface="VNI-Helve" pitchFamily="2" charset="0"/>
              </a:rPr>
              <a:t>saëc</a:t>
            </a:r>
            <a:r>
              <a:rPr lang="en-US" sz="2400" dirty="0">
                <a:latin typeface="VNI-Helve" pitchFamily="2" charset="0"/>
              </a:rPr>
              <a:t> </a:t>
            </a:r>
            <a:r>
              <a:rPr lang="en-US" sz="2400" dirty="0" err="1">
                <a:latin typeface="VNI-Helve" pitchFamily="2" charset="0"/>
              </a:rPr>
              <a:t>cao</a:t>
            </a:r>
            <a:r>
              <a:rPr lang="en-US" sz="2400" dirty="0">
                <a:latin typeface="VNI-Helve" pitchFamily="2" charset="0"/>
              </a:rPr>
              <a:t> hay </a:t>
            </a:r>
            <a:r>
              <a:rPr lang="en-US" sz="2400" dirty="0" err="1">
                <a:latin typeface="VNI-Helve" pitchFamily="2" charset="0"/>
              </a:rPr>
              <a:t>traøo</a:t>
            </a:r>
            <a:r>
              <a:rPr lang="en-US" sz="2400" dirty="0">
                <a:latin typeface="VNI-Helve" pitchFamily="2" charset="0"/>
              </a:rPr>
              <a:t> </a:t>
            </a:r>
            <a:r>
              <a:rPr lang="en-US" sz="2400" dirty="0" err="1">
                <a:latin typeface="VNI-Helve" pitchFamily="2" charset="0"/>
              </a:rPr>
              <a:t>ngöôïc</a:t>
            </a:r>
            <a:r>
              <a:rPr lang="en-US" sz="2400" dirty="0">
                <a:latin typeface="VNI-Helve" pitchFamily="2" charset="0"/>
              </a:rPr>
              <a:t> dung </a:t>
            </a:r>
            <a:r>
              <a:rPr lang="en-US" sz="2400" dirty="0" err="1">
                <a:latin typeface="VNI-Helve" pitchFamily="2" charset="0"/>
              </a:rPr>
              <a:t>löôïng</a:t>
            </a:r>
            <a:r>
              <a:rPr lang="en-US" sz="2400" dirty="0">
                <a:latin typeface="VNI-Helve" pitchFamily="2" charset="0"/>
              </a:rPr>
              <a:t> </a:t>
            </a:r>
            <a:r>
              <a:rPr lang="en-US" sz="2400" dirty="0" err="1">
                <a:latin typeface="VNI-Helve" pitchFamily="2" charset="0"/>
              </a:rPr>
              <a:t>lôùn</a:t>
            </a:r>
            <a:r>
              <a:rPr lang="en-US" sz="2400" dirty="0">
                <a:latin typeface="VNI-Helve" pitchFamily="2" charset="0"/>
              </a:rPr>
              <a:t>.</a:t>
            </a:r>
          </a:p>
          <a:p>
            <a:pPr marL="990600" lvl="1" indent="-533400">
              <a:lnSpc>
                <a:spcPct val="80000"/>
              </a:lnSpc>
            </a:pPr>
            <a:r>
              <a:rPr lang="en-US" sz="2400" dirty="0" err="1">
                <a:latin typeface="VNI-Helve" pitchFamily="2" charset="0"/>
              </a:rPr>
              <a:t>Beänh</a:t>
            </a:r>
            <a:r>
              <a:rPr lang="en-US" sz="2400" dirty="0">
                <a:latin typeface="VNI-Helve" pitchFamily="2" charset="0"/>
              </a:rPr>
              <a:t> ICU, </a:t>
            </a:r>
            <a:r>
              <a:rPr lang="en-US" sz="2400" dirty="0" err="1">
                <a:latin typeface="VNI-Helve" pitchFamily="2" charset="0"/>
              </a:rPr>
              <a:t>vieâm</a:t>
            </a:r>
            <a:r>
              <a:rPr lang="en-US" sz="2400" dirty="0">
                <a:latin typeface="VNI-Helve" pitchFamily="2" charset="0"/>
              </a:rPr>
              <a:t> </a:t>
            </a:r>
            <a:r>
              <a:rPr lang="en-US" sz="2400" dirty="0" err="1">
                <a:latin typeface="VNI-Helve" pitchFamily="2" charset="0"/>
              </a:rPr>
              <a:t>tuïy</a:t>
            </a:r>
            <a:r>
              <a:rPr lang="en-US" sz="2400" dirty="0">
                <a:latin typeface="VNI-Helve" pitchFamily="2" charset="0"/>
              </a:rPr>
              <a:t> </a:t>
            </a:r>
            <a:r>
              <a:rPr lang="en-US" sz="2400" dirty="0" err="1">
                <a:latin typeface="VNI-Helve" pitchFamily="2" charset="0"/>
              </a:rPr>
              <a:t>caáp</a:t>
            </a:r>
            <a:endParaRPr lang="en-US" sz="2400" dirty="0">
              <a:latin typeface="VNI-Helve" pitchFamily="2" charset="0"/>
            </a:endParaRPr>
          </a:p>
          <a:p>
            <a:pPr marL="990600" lvl="1" indent="-533400">
              <a:lnSpc>
                <a:spcPct val="80000"/>
              </a:lnSpc>
            </a:pPr>
            <a:r>
              <a:rPr lang="en-US" sz="2400" dirty="0" err="1">
                <a:latin typeface="VNI-Helve" pitchFamily="2" charset="0"/>
              </a:rPr>
              <a:t>Chæ</a:t>
            </a:r>
            <a:r>
              <a:rPr lang="en-US" sz="2400" dirty="0">
                <a:latin typeface="VNI-Helve" pitchFamily="2" charset="0"/>
              </a:rPr>
              <a:t> </a:t>
            </a:r>
            <a:r>
              <a:rPr lang="en-US" sz="2400" dirty="0" err="1">
                <a:latin typeface="VNI-Helve" pitchFamily="2" charset="0"/>
              </a:rPr>
              <a:t>duøng</a:t>
            </a:r>
            <a:r>
              <a:rPr lang="en-US" sz="2400" dirty="0">
                <a:latin typeface="VNI-Helve" pitchFamily="2" charset="0"/>
              </a:rPr>
              <a:t> </a:t>
            </a:r>
            <a:r>
              <a:rPr lang="en-US" sz="2400" dirty="0" err="1">
                <a:latin typeface="VNI-Helve" pitchFamily="2" charset="0"/>
              </a:rPr>
              <a:t>daïng</a:t>
            </a:r>
            <a:r>
              <a:rPr lang="en-US" sz="2400" dirty="0">
                <a:latin typeface="VNI-Helve" pitchFamily="2" charset="0"/>
              </a:rPr>
              <a:t> </a:t>
            </a:r>
            <a:r>
              <a:rPr lang="en-US" sz="2400" dirty="0" err="1">
                <a:latin typeface="VNI-Helve" pitchFamily="2" charset="0"/>
              </a:rPr>
              <a:t>nuoâi</a:t>
            </a:r>
            <a:r>
              <a:rPr lang="en-US" sz="2400" dirty="0">
                <a:latin typeface="VNI-Helve" pitchFamily="2" charset="0"/>
              </a:rPr>
              <a:t> </a:t>
            </a:r>
            <a:r>
              <a:rPr lang="en-US" sz="2400" dirty="0" err="1">
                <a:latin typeface="VNI-Helve" pitchFamily="2" charset="0"/>
              </a:rPr>
              <a:t>aên</a:t>
            </a:r>
            <a:r>
              <a:rPr lang="en-US" sz="2400" dirty="0">
                <a:latin typeface="VNI-Helve" pitchFamily="2" charset="0"/>
              </a:rPr>
              <a:t> </a:t>
            </a:r>
            <a:r>
              <a:rPr lang="en-US" sz="2400" dirty="0" err="1">
                <a:latin typeface="VNI-Helve" pitchFamily="2" charset="0"/>
              </a:rPr>
              <a:t>nhoû</a:t>
            </a:r>
            <a:r>
              <a:rPr lang="en-US" sz="2400" dirty="0">
                <a:latin typeface="VNI-Helve" pitchFamily="2" charset="0"/>
              </a:rPr>
              <a:t> </a:t>
            </a:r>
            <a:r>
              <a:rPr lang="en-US" sz="2400" dirty="0" err="1">
                <a:latin typeface="VNI-Helve" pitchFamily="2" charset="0"/>
              </a:rPr>
              <a:t>gioït</a:t>
            </a:r>
            <a:r>
              <a:rPr lang="en-US" sz="2400" dirty="0">
                <a:latin typeface="VNI-Helve" pitchFamily="2" charset="0"/>
              </a:rPr>
              <a:t>.</a:t>
            </a:r>
          </a:p>
          <a:p>
            <a:pPr marL="990600" lvl="1" indent="-533400">
              <a:lnSpc>
                <a:spcPct val="80000"/>
              </a:lnSpc>
            </a:pPr>
            <a:r>
              <a:rPr lang="en-US" sz="2400" dirty="0" err="1">
                <a:latin typeface="VNI-Helve" pitchFamily="2" charset="0"/>
              </a:rPr>
              <a:t>Baét</a:t>
            </a:r>
            <a:r>
              <a:rPr lang="en-US" sz="2400" dirty="0">
                <a:latin typeface="VNI-Helve" pitchFamily="2" charset="0"/>
              </a:rPr>
              <a:t> </a:t>
            </a:r>
            <a:r>
              <a:rPr lang="en-US" sz="2400" dirty="0" err="1">
                <a:latin typeface="VNI-Helve" pitchFamily="2" charset="0"/>
              </a:rPr>
              <a:t>ñaàu</a:t>
            </a:r>
            <a:r>
              <a:rPr lang="en-US" sz="2400" dirty="0">
                <a:latin typeface="VNI-Helve" pitchFamily="2" charset="0"/>
              </a:rPr>
              <a:t> </a:t>
            </a:r>
            <a:r>
              <a:rPr lang="en-US" sz="2400" dirty="0" err="1">
                <a:latin typeface="VNI-Helve" pitchFamily="2" charset="0"/>
              </a:rPr>
              <a:t>ít</a:t>
            </a:r>
            <a:r>
              <a:rPr lang="en-US" sz="2400" dirty="0">
                <a:latin typeface="VNI-Helve" pitchFamily="2" charset="0"/>
              </a:rPr>
              <a:t> </a:t>
            </a:r>
            <a:r>
              <a:rPr lang="en-US" sz="2400" dirty="0" err="1">
                <a:latin typeface="VNI-Helve" pitchFamily="2" charset="0"/>
              </a:rPr>
              <a:t>roài</a:t>
            </a:r>
            <a:r>
              <a:rPr lang="en-US" sz="2400" dirty="0">
                <a:latin typeface="VNI-Helve" pitchFamily="2" charset="0"/>
              </a:rPr>
              <a:t> </a:t>
            </a:r>
            <a:r>
              <a:rPr lang="en-US" sz="2400" dirty="0" err="1">
                <a:latin typeface="VNI-Helve" pitchFamily="2" charset="0"/>
              </a:rPr>
              <a:t>taêng</a:t>
            </a:r>
            <a:r>
              <a:rPr lang="en-US" sz="2400" dirty="0">
                <a:latin typeface="VNI-Helve" pitchFamily="2" charset="0"/>
              </a:rPr>
              <a:t> </a:t>
            </a:r>
            <a:r>
              <a:rPr lang="en-US" sz="2400" dirty="0" err="1">
                <a:latin typeface="VNI-Helve" pitchFamily="2" charset="0"/>
              </a:rPr>
              <a:t>daàn</a:t>
            </a:r>
            <a:r>
              <a:rPr lang="en-US" sz="2400" dirty="0">
                <a:latin typeface="VNI-Helve" pitchFamily="2" charset="0"/>
              </a:rPr>
              <a:t>, </a:t>
            </a:r>
            <a:r>
              <a:rPr lang="en-US" sz="2400" dirty="0" err="1">
                <a:latin typeface="VNI-Helve" pitchFamily="2" charset="0"/>
              </a:rPr>
              <a:t>toác</a:t>
            </a:r>
            <a:r>
              <a:rPr lang="en-US" sz="2400" dirty="0">
                <a:latin typeface="VNI-Helve" pitchFamily="2" charset="0"/>
              </a:rPr>
              <a:t> </a:t>
            </a:r>
            <a:r>
              <a:rPr lang="en-US" sz="2400" dirty="0" err="1">
                <a:latin typeface="VNI-Helve" pitchFamily="2" charset="0"/>
              </a:rPr>
              <a:t>ñoä</a:t>
            </a:r>
            <a:r>
              <a:rPr lang="en-US" sz="2400" dirty="0">
                <a:latin typeface="VNI-Helve" pitchFamily="2" charset="0"/>
              </a:rPr>
              <a:t> </a:t>
            </a:r>
            <a:r>
              <a:rPr lang="en-US" sz="2400" dirty="0" err="1">
                <a:latin typeface="VNI-Helve" pitchFamily="2" charset="0"/>
              </a:rPr>
              <a:t>nhoû</a:t>
            </a:r>
            <a:r>
              <a:rPr lang="en-US" sz="2400" dirty="0">
                <a:latin typeface="VNI-Helve" pitchFamily="2" charset="0"/>
              </a:rPr>
              <a:t> </a:t>
            </a:r>
            <a:r>
              <a:rPr lang="en-US" sz="2400" dirty="0" err="1">
                <a:latin typeface="VNI-Helve" pitchFamily="2" charset="0"/>
              </a:rPr>
              <a:t>gioït</a:t>
            </a:r>
            <a:r>
              <a:rPr lang="en-US" sz="2400" dirty="0">
                <a:latin typeface="VNI-Helve" pitchFamily="2" charset="0"/>
              </a:rPr>
              <a:t> </a:t>
            </a:r>
            <a:r>
              <a:rPr lang="en-US" sz="2400" dirty="0" err="1">
                <a:latin typeface="VNI-Helve" pitchFamily="2" charset="0"/>
              </a:rPr>
              <a:t>chaäm</a:t>
            </a:r>
            <a:r>
              <a:rPr lang="en-US" sz="2400" dirty="0">
                <a:latin typeface="VNI-Helve" pitchFamily="2" charset="0"/>
              </a:rPr>
              <a:t>.</a:t>
            </a:r>
            <a:endParaRPr lang="en-US" sz="2000" dirty="0">
              <a:latin typeface="VNI-Times" pitchFamily="2" charset="0"/>
            </a:endParaRPr>
          </a:p>
        </p:txBody>
      </p:sp>
    </p:spTree>
    <p:extLst>
      <p:ext uri="{BB962C8B-B14F-4D97-AF65-F5344CB8AC3E}">
        <p14:creationId xmlns:p14="http://schemas.microsoft.com/office/powerpoint/2010/main" val="3937086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title"/>
          </p:nvPr>
        </p:nvSpPr>
        <p:spPr>
          <a:xfrm>
            <a:off x="381000" y="381000"/>
            <a:ext cx="7696200" cy="990600"/>
          </a:xfrm>
        </p:spPr>
        <p:txBody>
          <a:bodyPr/>
          <a:lstStyle/>
          <a:p>
            <a:pPr marL="838200" indent="-838200"/>
            <a:r>
              <a:rPr lang="en-US" sz="3200" b="1">
                <a:solidFill>
                  <a:srgbClr val="CC00FF"/>
                </a:solidFill>
                <a:latin typeface="VNI-Helve" pitchFamily="2" charset="0"/>
              </a:rPr>
              <a:t>Chæ ñònh/ Choáng chæ ñònh (tuyeät ñoái)</a:t>
            </a:r>
          </a:p>
        </p:txBody>
      </p:sp>
      <p:sp>
        <p:nvSpPr>
          <p:cNvPr id="20482" name="Rectangle 2"/>
          <p:cNvSpPr>
            <a:spLocks noGrp="1" noChangeArrowheads="1"/>
          </p:cNvSpPr>
          <p:nvPr>
            <p:ph type="body" idx="4294967295"/>
          </p:nvPr>
        </p:nvSpPr>
        <p:spPr>
          <a:xfrm>
            <a:off x="457200" y="1981200"/>
            <a:ext cx="8229600" cy="4648200"/>
          </a:xfrm>
        </p:spPr>
        <p:txBody>
          <a:bodyPr/>
          <a:lstStyle/>
          <a:p>
            <a:pPr marL="609600" indent="-609600">
              <a:buFont typeface="Wingdings" pitchFamily="2" charset="2"/>
              <a:buChar char="n"/>
            </a:pPr>
            <a:r>
              <a:rPr lang="en-US" sz="2800">
                <a:latin typeface="VNI-Helve" pitchFamily="2" charset="0"/>
              </a:rPr>
              <a:t>Chæ ñònh: Khi ruoät coøn hoaït ñoäng toát, khoâng coù choáng chæ ñònh EN.</a:t>
            </a:r>
          </a:p>
          <a:p>
            <a:pPr marL="609600" indent="-609600">
              <a:buFont typeface="Wingdings" pitchFamily="2" charset="2"/>
              <a:buChar char="n"/>
            </a:pPr>
            <a:r>
              <a:rPr lang="en-US" sz="2800">
                <a:latin typeface="VNI-Helve" pitchFamily="2" charset="0"/>
              </a:rPr>
              <a:t>Choáng chæ ñònh (tuyeät ñoái):</a:t>
            </a:r>
          </a:p>
          <a:p>
            <a:pPr marL="609600" indent="-609600">
              <a:buSzPct val="90000"/>
              <a:buFont typeface="Wingdings" pitchFamily="2" charset="2"/>
              <a:buChar char="§"/>
            </a:pPr>
            <a:r>
              <a:rPr lang="en-US" sz="2800">
                <a:latin typeface="VNI-Helve" pitchFamily="2" charset="0"/>
              </a:rPr>
              <a:t>Ñau buïng caáp.</a:t>
            </a:r>
          </a:p>
          <a:p>
            <a:pPr marL="609600" indent="-609600">
              <a:buSzPct val="90000"/>
              <a:buFont typeface="Wingdings" pitchFamily="2" charset="2"/>
              <a:buChar char="§"/>
            </a:pPr>
            <a:r>
              <a:rPr lang="en-US" sz="2800">
                <a:latin typeface="VNI-Helve" pitchFamily="2" charset="0"/>
              </a:rPr>
              <a:t>Thuûng ruoät.</a:t>
            </a:r>
          </a:p>
          <a:p>
            <a:pPr marL="609600" indent="-609600">
              <a:buSzPct val="90000"/>
              <a:buFont typeface="Wingdings" pitchFamily="2" charset="2"/>
              <a:buChar char="§"/>
            </a:pPr>
            <a:r>
              <a:rPr lang="en-US" sz="2800">
                <a:latin typeface="VNI-Helve" pitchFamily="2" charset="0"/>
              </a:rPr>
              <a:t>Xuaát huyeát oáng tieâu hoùa.</a:t>
            </a:r>
          </a:p>
          <a:p>
            <a:pPr marL="609600" indent="-609600">
              <a:buSzPct val="90000"/>
              <a:buFont typeface="Wingdings" pitchFamily="2" charset="2"/>
              <a:buChar char="§"/>
            </a:pPr>
            <a:r>
              <a:rPr lang="en-US" sz="2800">
                <a:latin typeface="VNI-Helve" pitchFamily="2" charset="0"/>
              </a:rPr>
              <a:t>Lieät ruoät do cô hoïc.</a:t>
            </a:r>
          </a:p>
          <a:p>
            <a:pPr marL="609600" indent="-609600">
              <a:buSzPct val="90000"/>
              <a:buFont typeface="Wingdings" pitchFamily="2" charset="2"/>
              <a:buChar char="§"/>
            </a:pPr>
            <a:r>
              <a:rPr lang="en-US" sz="2800">
                <a:latin typeface="VNI-Helve" pitchFamily="2" charset="0"/>
              </a:rPr>
              <a:t>Thieáu maùu ruoät.</a:t>
            </a:r>
          </a:p>
          <a:p>
            <a:pPr marL="609600" indent="-609600">
              <a:buFont typeface="Wingdings" pitchFamily="2" charset="2"/>
              <a:buChar char="n"/>
            </a:pPr>
            <a:endParaRPr lang="en-US" sz="2800">
              <a:latin typeface="VNI-Helve" pitchFamily="2" charset="0"/>
            </a:endParaRPr>
          </a:p>
        </p:txBody>
      </p:sp>
    </p:spTree>
    <p:extLst>
      <p:ext uri="{BB962C8B-B14F-4D97-AF65-F5344CB8AC3E}">
        <p14:creationId xmlns:p14="http://schemas.microsoft.com/office/powerpoint/2010/main" val="39088803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title"/>
          </p:nvPr>
        </p:nvSpPr>
        <p:spPr>
          <a:xfrm>
            <a:off x="685800" y="228600"/>
            <a:ext cx="8001000" cy="1143000"/>
          </a:xfrm>
        </p:spPr>
        <p:txBody>
          <a:bodyPr>
            <a:normAutofit/>
          </a:bodyPr>
          <a:lstStyle/>
          <a:p>
            <a:pPr marL="838200" indent="-838200" algn="ctr"/>
            <a:r>
              <a:rPr lang="en-US" sz="4000" b="1" dirty="0" err="1">
                <a:solidFill>
                  <a:srgbClr val="CC00FF"/>
                </a:solidFill>
                <a:latin typeface="VNI-Helve" pitchFamily="2" charset="0"/>
              </a:rPr>
              <a:t>Ích</a:t>
            </a:r>
            <a:r>
              <a:rPr lang="en-US" sz="4000" b="1" dirty="0">
                <a:solidFill>
                  <a:srgbClr val="CC00FF"/>
                </a:solidFill>
                <a:latin typeface="VNI-Helve" pitchFamily="2" charset="0"/>
              </a:rPr>
              <a:t> </a:t>
            </a:r>
            <a:r>
              <a:rPr lang="en-US" sz="4000" b="1" dirty="0" err="1" smtClean="0">
                <a:solidFill>
                  <a:srgbClr val="CC00FF"/>
                </a:solidFill>
                <a:latin typeface="VNI-Helve" pitchFamily="2" charset="0"/>
              </a:rPr>
              <a:t>lôïi</a:t>
            </a:r>
            <a:r>
              <a:rPr lang="en-US" sz="4000" b="1" dirty="0" smtClean="0">
                <a:solidFill>
                  <a:srgbClr val="CC00FF"/>
                </a:solidFill>
                <a:latin typeface="VNI-Helve" pitchFamily="2" charset="0"/>
              </a:rPr>
              <a:t> </a:t>
            </a:r>
            <a:r>
              <a:rPr lang="en-US" sz="4000" b="1" dirty="0" err="1" smtClean="0">
                <a:solidFill>
                  <a:srgbClr val="CC00FF"/>
                </a:solidFill>
                <a:latin typeface="VNI-Helve" pitchFamily="2" charset="0"/>
              </a:rPr>
              <a:t>dinh</a:t>
            </a:r>
            <a:r>
              <a:rPr lang="en-US" sz="4000" b="1" dirty="0" smtClean="0">
                <a:solidFill>
                  <a:srgbClr val="CC00FF"/>
                </a:solidFill>
                <a:latin typeface="VNI-Helve" pitchFamily="2" charset="0"/>
              </a:rPr>
              <a:t> </a:t>
            </a:r>
            <a:r>
              <a:rPr lang="en-US" sz="4000" b="1" dirty="0" err="1" smtClean="0">
                <a:solidFill>
                  <a:srgbClr val="CC00FF"/>
                </a:solidFill>
                <a:latin typeface="VNI-Helve" pitchFamily="2" charset="0"/>
              </a:rPr>
              <a:t>döôõng</a:t>
            </a:r>
            <a:r>
              <a:rPr lang="en-US" sz="4000" b="1" dirty="0" smtClean="0">
                <a:solidFill>
                  <a:srgbClr val="CC00FF"/>
                </a:solidFill>
                <a:latin typeface="VNI-Helve" pitchFamily="2" charset="0"/>
              </a:rPr>
              <a:t> </a:t>
            </a:r>
            <a:r>
              <a:rPr lang="en-US" sz="4000" b="1" dirty="0" err="1" smtClean="0">
                <a:solidFill>
                  <a:srgbClr val="CC00FF"/>
                </a:solidFill>
                <a:latin typeface="VNI-Helve" pitchFamily="2" charset="0"/>
              </a:rPr>
              <a:t>ñöôøng</a:t>
            </a:r>
            <a:r>
              <a:rPr lang="en-US" sz="4000" b="1" dirty="0" smtClean="0">
                <a:solidFill>
                  <a:srgbClr val="CC00FF"/>
                </a:solidFill>
                <a:latin typeface="VNI-Helve" pitchFamily="2" charset="0"/>
              </a:rPr>
              <a:t> </a:t>
            </a:r>
            <a:r>
              <a:rPr lang="en-US" sz="4000" b="1" dirty="0" err="1" smtClean="0">
                <a:solidFill>
                  <a:srgbClr val="CC00FF"/>
                </a:solidFill>
                <a:latin typeface="VNI-Helve" pitchFamily="2" charset="0"/>
              </a:rPr>
              <a:t>ruoät</a:t>
            </a:r>
            <a:r>
              <a:rPr lang="en-US" sz="4000" b="1" dirty="0" smtClean="0">
                <a:solidFill>
                  <a:srgbClr val="CC00FF"/>
                </a:solidFill>
                <a:latin typeface="VNI-Helve" pitchFamily="2" charset="0"/>
              </a:rPr>
              <a:t>:</a:t>
            </a:r>
            <a:endParaRPr lang="en-US" sz="4000" b="1" dirty="0">
              <a:solidFill>
                <a:srgbClr val="CC00FF"/>
              </a:solidFill>
              <a:latin typeface="VNI-Helve" pitchFamily="2" charset="0"/>
            </a:endParaRPr>
          </a:p>
        </p:txBody>
      </p:sp>
      <p:sp>
        <p:nvSpPr>
          <p:cNvPr id="22530" name="Rectangle 2"/>
          <p:cNvSpPr>
            <a:spLocks noGrp="1" noChangeArrowheads="1"/>
          </p:cNvSpPr>
          <p:nvPr>
            <p:ph type="body" idx="4294967295"/>
          </p:nvPr>
        </p:nvSpPr>
        <p:spPr>
          <a:xfrm>
            <a:off x="457200" y="2133600"/>
            <a:ext cx="8382000" cy="4495800"/>
          </a:xfrm>
        </p:spPr>
        <p:txBody>
          <a:bodyPr/>
          <a:lstStyle/>
          <a:p>
            <a:pPr marL="609600" indent="-609600">
              <a:buSzPct val="80000"/>
              <a:buFont typeface="Wingdings" pitchFamily="2" charset="2"/>
              <a:buChar char="v"/>
            </a:pPr>
            <a:r>
              <a:rPr lang="en-US" sz="2800" dirty="0" err="1">
                <a:latin typeface="VNI-Helve" pitchFamily="2" charset="0"/>
              </a:rPr>
              <a:t>Kích</a:t>
            </a:r>
            <a:r>
              <a:rPr lang="en-US" sz="2800" dirty="0">
                <a:latin typeface="VNI-Helve" pitchFamily="2" charset="0"/>
              </a:rPr>
              <a:t> </a:t>
            </a:r>
            <a:r>
              <a:rPr lang="en-US" sz="2800" dirty="0" err="1">
                <a:latin typeface="VNI-Helve" pitchFamily="2" charset="0"/>
              </a:rPr>
              <a:t>thích</a:t>
            </a:r>
            <a:r>
              <a:rPr lang="en-US" sz="2800" dirty="0">
                <a:latin typeface="VNI-Helve" pitchFamily="2" charset="0"/>
              </a:rPr>
              <a:t> </a:t>
            </a:r>
            <a:r>
              <a:rPr lang="en-US" sz="2800" dirty="0" err="1">
                <a:latin typeface="VNI-Helve" pitchFamily="2" charset="0"/>
              </a:rPr>
              <a:t>nhu</a:t>
            </a:r>
            <a:r>
              <a:rPr lang="en-US" sz="2800" dirty="0">
                <a:latin typeface="VNI-Helve" pitchFamily="2" charset="0"/>
              </a:rPr>
              <a:t> </a:t>
            </a:r>
            <a:r>
              <a:rPr lang="en-US" sz="2800" dirty="0" err="1">
                <a:latin typeface="VNI-Helve" pitchFamily="2" charset="0"/>
              </a:rPr>
              <a:t>ñoäng</a:t>
            </a:r>
            <a:r>
              <a:rPr lang="en-US" sz="2800" dirty="0">
                <a:latin typeface="VNI-Helve" pitchFamily="2" charset="0"/>
              </a:rPr>
              <a:t> </a:t>
            </a:r>
            <a:r>
              <a:rPr lang="en-US" sz="2800" dirty="0" err="1">
                <a:latin typeface="VNI-Helve" pitchFamily="2" charset="0"/>
              </a:rPr>
              <a:t>ruoät</a:t>
            </a:r>
            <a:r>
              <a:rPr lang="en-US" sz="2800" dirty="0">
                <a:latin typeface="VNI-Helve" pitchFamily="2" charset="0"/>
              </a:rPr>
              <a:t>. </a:t>
            </a:r>
          </a:p>
          <a:p>
            <a:pPr marL="609600" indent="-609600">
              <a:buSzPct val="80000"/>
              <a:buFont typeface="Wingdings" pitchFamily="2" charset="2"/>
              <a:buChar char="v"/>
            </a:pPr>
            <a:r>
              <a:rPr lang="en-US" sz="2800" dirty="0" err="1">
                <a:latin typeface="VNI-Helve" pitchFamily="2" charset="0"/>
              </a:rPr>
              <a:t>Traùnh</a:t>
            </a:r>
            <a:r>
              <a:rPr lang="en-US" sz="2800" dirty="0">
                <a:latin typeface="VNI-Helve" pitchFamily="2" charset="0"/>
              </a:rPr>
              <a:t> </a:t>
            </a:r>
            <a:r>
              <a:rPr lang="en-US" sz="2800" dirty="0" err="1">
                <a:latin typeface="VNI-Helve" pitchFamily="2" charset="0"/>
              </a:rPr>
              <a:t>teo</a:t>
            </a:r>
            <a:r>
              <a:rPr lang="en-US" sz="2800" dirty="0">
                <a:latin typeface="VNI-Helve" pitchFamily="2" charset="0"/>
              </a:rPr>
              <a:t> </a:t>
            </a:r>
            <a:r>
              <a:rPr lang="en-US" sz="2800" dirty="0" err="1">
                <a:latin typeface="VNI-Helve" pitchFamily="2" charset="0"/>
              </a:rPr>
              <a:t>nieâm</a:t>
            </a:r>
            <a:r>
              <a:rPr lang="en-US" sz="2800" dirty="0">
                <a:latin typeface="VNI-Helve" pitchFamily="2" charset="0"/>
              </a:rPr>
              <a:t> </a:t>
            </a:r>
            <a:r>
              <a:rPr lang="en-US" sz="2800" dirty="0" err="1">
                <a:latin typeface="VNI-Helve" pitchFamily="2" charset="0"/>
              </a:rPr>
              <a:t>maïc</a:t>
            </a:r>
            <a:r>
              <a:rPr lang="en-US" sz="2800" dirty="0">
                <a:latin typeface="VNI-Helve" pitchFamily="2" charset="0"/>
              </a:rPr>
              <a:t> </a:t>
            </a:r>
            <a:r>
              <a:rPr lang="en-US" sz="2800" dirty="0" err="1">
                <a:latin typeface="VNI-Helve" pitchFamily="2" charset="0"/>
              </a:rPr>
              <a:t>ruoät</a:t>
            </a:r>
            <a:r>
              <a:rPr lang="en-US" sz="2800" dirty="0">
                <a:latin typeface="VNI-Helve" pitchFamily="2" charset="0"/>
              </a:rPr>
              <a:t>, </a:t>
            </a:r>
            <a:r>
              <a:rPr lang="en-US" sz="2800" dirty="0" err="1">
                <a:latin typeface="VNI-Helve" pitchFamily="2" charset="0"/>
              </a:rPr>
              <a:t>baûo</a:t>
            </a:r>
            <a:r>
              <a:rPr lang="en-US" sz="2800" dirty="0">
                <a:latin typeface="VNI-Helve" pitchFamily="2" charset="0"/>
              </a:rPr>
              <a:t> </a:t>
            </a:r>
            <a:r>
              <a:rPr lang="en-US" sz="2800" dirty="0" err="1">
                <a:latin typeface="VNI-Helve" pitchFamily="2" charset="0"/>
              </a:rPr>
              <a:t>veä</a:t>
            </a:r>
            <a:r>
              <a:rPr lang="en-US" sz="2800" dirty="0">
                <a:latin typeface="VNI-Helve" pitchFamily="2" charset="0"/>
              </a:rPr>
              <a:t> </a:t>
            </a:r>
            <a:r>
              <a:rPr lang="en-US" sz="2800" dirty="0" err="1">
                <a:latin typeface="VNI-Helve" pitchFamily="2" charset="0"/>
              </a:rPr>
              <a:t>haøng</a:t>
            </a:r>
            <a:r>
              <a:rPr lang="en-US" sz="2800" dirty="0">
                <a:latin typeface="VNI-Helve" pitchFamily="2" charset="0"/>
              </a:rPr>
              <a:t> </a:t>
            </a:r>
            <a:r>
              <a:rPr lang="en-US" sz="2800" dirty="0" err="1">
                <a:latin typeface="VNI-Helve" pitchFamily="2" charset="0"/>
              </a:rPr>
              <a:t>raøo</a:t>
            </a:r>
            <a:r>
              <a:rPr lang="en-US" sz="2800" dirty="0">
                <a:latin typeface="VNI-Helve" pitchFamily="2" charset="0"/>
              </a:rPr>
              <a:t> </a:t>
            </a:r>
            <a:r>
              <a:rPr lang="en-US" sz="2800" dirty="0" err="1">
                <a:latin typeface="VNI-Helve" pitchFamily="2" charset="0"/>
              </a:rPr>
              <a:t>n.m</a:t>
            </a:r>
            <a:r>
              <a:rPr lang="en-US" sz="2800" dirty="0">
                <a:latin typeface="VNI-Helve" pitchFamily="2" charset="0"/>
              </a:rPr>
              <a:t> </a:t>
            </a:r>
            <a:r>
              <a:rPr lang="en-US" sz="2800" dirty="0" err="1">
                <a:latin typeface="VNI-Helve" pitchFamily="2" charset="0"/>
              </a:rPr>
              <a:t>ruoät</a:t>
            </a:r>
            <a:r>
              <a:rPr lang="en-US" sz="2800" dirty="0">
                <a:latin typeface="VNI-Helve" pitchFamily="2" charset="0"/>
              </a:rPr>
              <a:t> </a:t>
            </a:r>
            <a:r>
              <a:rPr lang="en-US" sz="2800" dirty="0" err="1">
                <a:latin typeface="VNI-Helve" pitchFamily="2" charset="0"/>
              </a:rPr>
              <a:t>tröôùc</a:t>
            </a:r>
            <a:r>
              <a:rPr lang="en-US" sz="2800" dirty="0">
                <a:latin typeface="VNI-Helve" pitchFamily="2" charset="0"/>
              </a:rPr>
              <a:t> </a:t>
            </a:r>
            <a:r>
              <a:rPr lang="en-US" sz="2800" dirty="0" err="1">
                <a:latin typeface="VNI-Helve" pitchFamily="2" charset="0"/>
              </a:rPr>
              <a:t>söï</a:t>
            </a:r>
            <a:r>
              <a:rPr lang="en-US" sz="2800" dirty="0">
                <a:latin typeface="VNI-Helve" pitchFamily="2" charset="0"/>
              </a:rPr>
              <a:t> </a:t>
            </a:r>
            <a:r>
              <a:rPr lang="en-US" sz="2800" dirty="0" err="1">
                <a:latin typeface="VNI-Helve" pitchFamily="2" charset="0"/>
              </a:rPr>
              <a:t>xaâm</a:t>
            </a:r>
            <a:r>
              <a:rPr lang="en-US" sz="2800" dirty="0">
                <a:latin typeface="VNI-Helve" pitchFamily="2" charset="0"/>
              </a:rPr>
              <a:t> </a:t>
            </a:r>
            <a:r>
              <a:rPr lang="en-US" sz="2800" dirty="0" err="1">
                <a:latin typeface="VNI-Helve" pitchFamily="2" charset="0"/>
              </a:rPr>
              <a:t>laán</a:t>
            </a:r>
            <a:r>
              <a:rPr lang="en-US" sz="2800" dirty="0">
                <a:latin typeface="VNI-Helve" pitchFamily="2" charset="0"/>
              </a:rPr>
              <a:t> </a:t>
            </a:r>
            <a:r>
              <a:rPr lang="en-US" sz="2800" dirty="0" err="1">
                <a:latin typeface="VNI-Helve" pitchFamily="2" charset="0"/>
              </a:rPr>
              <a:t>cuûa</a:t>
            </a:r>
            <a:r>
              <a:rPr lang="en-US" sz="2800" dirty="0">
                <a:latin typeface="VNI-Helve" pitchFamily="2" charset="0"/>
              </a:rPr>
              <a:t> vi </a:t>
            </a:r>
            <a:r>
              <a:rPr lang="en-US" sz="2800" dirty="0" err="1">
                <a:latin typeface="VNI-Helve" pitchFamily="2" charset="0"/>
              </a:rPr>
              <a:t>khuaån</a:t>
            </a:r>
            <a:r>
              <a:rPr lang="en-US" sz="2800" dirty="0">
                <a:latin typeface="VNI-Helve" pitchFamily="2" charset="0"/>
              </a:rPr>
              <a:t>.</a:t>
            </a:r>
          </a:p>
          <a:p>
            <a:pPr marL="609600" indent="-609600">
              <a:buSzPct val="80000"/>
              <a:buFont typeface="Wingdings" pitchFamily="2" charset="2"/>
              <a:buChar char="v"/>
            </a:pPr>
            <a:r>
              <a:rPr lang="en-US" sz="2800" dirty="0" err="1">
                <a:latin typeface="VNI-Helve" pitchFamily="2" charset="0"/>
              </a:rPr>
              <a:t>Taêng</a:t>
            </a:r>
            <a:r>
              <a:rPr lang="en-US" sz="2800" dirty="0">
                <a:latin typeface="VNI-Helve" pitchFamily="2" charset="0"/>
              </a:rPr>
              <a:t> </a:t>
            </a:r>
            <a:r>
              <a:rPr lang="en-US" sz="2800" dirty="0" err="1">
                <a:latin typeface="VNI-Helve" pitchFamily="2" charset="0"/>
              </a:rPr>
              <a:t>söùc</a:t>
            </a:r>
            <a:r>
              <a:rPr lang="en-US" sz="2800" dirty="0">
                <a:latin typeface="VNI-Helve" pitchFamily="2" charset="0"/>
              </a:rPr>
              <a:t> </a:t>
            </a:r>
            <a:r>
              <a:rPr lang="en-US" sz="2800" dirty="0" err="1">
                <a:latin typeface="VNI-Helve" pitchFamily="2" charset="0"/>
              </a:rPr>
              <a:t>ñeà</a:t>
            </a:r>
            <a:r>
              <a:rPr lang="en-US" sz="2800" dirty="0">
                <a:latin typeface="VNI-Helve" pitchFamily="2" charset="0"/>
              </a:rPr>
              <a:t> </a:t>
            </a:r>
            <a:r>
              <a:rPr lang="en-US" sz="2800" dirty="0" err="1">
                <a:latin typeface="VNI-Helve" pitchFamily="2" charset="0"/>
              </a:rPr>
              <a:t>khaùng</a:t>
            </a:r>
            <a:r>
              <a:rPr lang="en-US" sz="2800" dirty="0">
                <a:latin typeface="VNI-Helve" pitchFamily="2" charset="0"/>
              </a:rPr>
              <a:t> </a:t>
            </a:r>
            <a:r>
              <a:rPr lang="en-US" sz="2800" dirty="0" err="1">
                <a:latin typeface="VNI-Helve" pitchFamily="2" charset="0"/>
              </a:rPr>
              <a:t>ñoái</a:t>
            </a:r>
            <a:r>
              <a:rPr lang="en-US" sz="2800" dirty="0">
                <a:latin typeface="VNI-Helve" pitchFamily="2" charset="0"/>
              </a:rPr>
              <a:t> </a:t>
            </a:r>
            <a:r>
              <a:rPr lang="en-US" sz="2800" dirty="0" err="1">
                <a:latin typeface="VNI-Helve" pitchFamily="2" charset="0"/>
              </a:rPr>
              <a:t>vôùi</a:t>
            </a:r>
            <a:r>
              <a:rPr lang="en-US" sz="2800" dirty="0">
                <a:latin typeface="VNI-Helve" pitchFamily="2" charset="0"/>
              </a:rPr>
              <a:t> </a:t>
            </a:r>
            <a:r>
              <a:rPr lang="en-US" sz="2800" dirty="0" err="1">
                <a:latin typeface="VNI-Helve" pitchFamily="2" charset="0"/>
              </a:rPr>
              <a:t>nhieãm</a:t>
            </a:r>
            <a:r>
              <a:rPr lang="en-US" sz="2800" dirty="0">
                <a:latin typeface="VNI-Helve" pitchFamily="2" charset="0"/>
              </a:rPr>
              <a:t> </a:t>
            </a:r>
            <a:r>
              <a:rPr lang="en-US" sz="2800" dirty="0" err="1">
                <a:latin typeface="VNI-Helve" pitchFamily="2" charset="0"/>
              </a:rPr>
              <a:t>truøng</a:t>
            </a:r>
            <a:r>
              <a:rPr lang="en-US" sz="2800" dirty="0">
                <a:latin typeface="VNI-Helve" pitchFamily="2" charset="0"/>
              </a:rPr>
              <a:t>, </a:t>
            </a:r>
            <a:r>
              <a:rPr lang="en-US" sz="2800" dirty="0" err="1">
                <a:latin typeface="VNI-Helve" pitchFamily="2" charset="0"/>
              </a:rPr>
              <a:t>nhôø</a:t>
            </a:r>
            <a:r>
              <a:rPr lang="en-US" sz="2800" dirty="0">
                <a:latin typeface="VNI-Helve" pitchFamily="2" charset="0"/>
              </a:rPr>
              <a:t> </a:t>
            </a:r>
            <a:r>
              <a:rPr lang="en-US" sz="2800" dirty="0" err="1">
                <a:latin typeface="VNI-Helve" pitchFamily="2" charset="0"/>
              </a:rPr>
              <a:t>taêng</a:t>
            </a:r>
            <a:r>
              <a:rPr lang="en-US" sz="2800" dirty="0">
                <a:latin typeface="VNI-Helve" pitchFamily="2" charset="0"/>
              </a:rPr>
              <a:t> </a:t>
            </a:r>
            <a:r>
              <a:rPr lang="en-US" sz="2800" dirty="0" err="1">
                <a:latin typeface="VNI-Helve" pitchFamily="2" charset="0"/>
              </a:rPr>
              <a:t>tieát</a:t>
            </a:r>
            <a:r>
              <a:rPr lang="en-US" sz="2800" dirty="0">
                <a:latin typeface="VNI-Helve" pitchFamily="2" charset="0"/>
              </a:rPr>
              <a:t> IgA.</a:t>
            </a:r>
          </a:p>
          <a:p>
            <a:pPr marL="609600" indent="-609600">
              <a:buSzPct val="80000"/>
              <a:buFont typeface="Wingdings" pitchFamily="2" charset="2"/>
              <a:buChar char="v"/>
            </a:pPr>
            <a:r>
              <a:rPr lang="en-US" sz="2800" dirty="0" err="1">
                <a:latin typeface="VNI-Helve" pitchFamily="2" charset="0"/>
              </a:rPr>
              <a:t>Reû</a:t>
            </a:r>
            <a:r>
              <a:rPr lang="en-US" sz="2800" dirty="0">
                <a:latin typeface="VNI-Helve" pitchFamily="2" charset="0"/>
              </a:rPr>
              <a:t> </a:t>
            </a:r>
            <a:r>
              <a:rPr lang="en-US" sz="2800" dirty="0" err="1">
                <a:latin typeface="VNI-Helve" pitchFamily="2" charset="0"/>
              </a:rPr>
              <a:t>hôn</a:t>
            </a:r>
            <a:r>
              <a:rPr lang="en-US" sz="2800" dirty="0">
                <a:latin typeface="VNI-Helve" pitchFamily="2" charset="0"/>
              </a:rPr>
              <a:t> </a:t>
            </a:r>
            <a:r>
              <a:rPr lang="en-US" sz="2800" dirty="0" err="1">
                <a:latin typeface="VNI-Helve" pitchFamily="2" charset="0"/>
              </a:rPr>
              <a:t>tónh</a:t>
            </a:r>
            <a:r>
              <a:rPr lang="en-US" sz="2800" dirty="0">
                <a:latin typeface="VNI-Helve" pitchFamily="2" charset="0"/>
              </a:rPr>
              <a:t> </a:t>
            </a:r>
            <a:r>
              <a:rPr lang="en-US" sz="2800" dirty="0" err="1">
                <a:latin typeface="VNI-Helve" pitchFamily="2" charset="0"/>
              </a:rPr>
              <a:t>maïch</a:t>
            </a:r>
            <a:r>
              <a:rPr lang="en-US" dirty="0">
                <a:latin typeface="VNI-Helve" pitchFamily="2" charset="0"/>
              </a:rPr>
              <a:t>.</a:t>
            </a:r>
          </a:p>
        </p:txBody>
      </p:sp>
    </p:spTree>
    <p:extLst>
      <p:ext uri="{BB962C8B-B14F-4D97-AF65-F5344CB8AC3E}">
        <p14:creationId xmlns:p14="http://schemas.microsoft.com/office/powerpoint/2010/main" val="15743434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01700" y="381000"/>
            <a:ext cx="6870700" cy="914400"/>
          </a:xfrm>
        </p:spPr>
        <p:txBody>
          <a:bodyPr/>
          <a:lstStyle/>
          <a:p>
            <a:pPr algn="ctr"/>
            <a:r>
              <a:rPr lang="en-US" sz="3200" b="1" dirty="0" err="1">
                <a:solidFill>
                  <a:srgbClr val="CC00FF"/>
                </a:solidFill>
                <a:latin typeface="VNI-Helve" pitchFamily="2" charset="0"/>
              </a:rPr>
              <a:t>Khi</a:t>
            </a:r>
            <a:r>
              <a:rPr lang="en-US" sz="3200" b="1" dirty="0">
                <a:solidFill>
                  <a:srgbClr val="CC00FF"/>
                </a:solidFill>
                <a:latin typeface="VNI-Helve" pitchFamily="2" charset="0"/>
              </a:rPr>
              <a:t> </a:t>
            </a:r>
            <a:r>
              <a:rPr lang="en-US" sz="3200" b="1" dirty="0" err="1">
                <a:solidFill>
                  <a:srgbClr val="CC00FF"/>
                </a:solidFill>
                <a:latin typeface="VNI-Helve" pitchFamily="2" charset="0"/>
              </a:rPr>
              <a:t>naøo</a:t>
            </a:r>
            <a:r>
              <a:rPr lang="en-US" sz="3200" b="1" dirty="0">
                <a:solidFill>
                  <a:srgbClr val="CC00FF"/>
                </a:solidFill>
                <a:latin typeface="VNI-Helve" pitchFamily="2" charset="0"/>
              </a:rPr>
              <a:t> </a:t>
            </a:r>
            <a:r>
              <a:rPr lang="en-US" sz="3200" b="1" dirty="0" err="1">
                <a:solidFill>
                  <a:srgbClr val="CC00FF"/>
                </a:solidFill>
                <a:latin typeface="VNI-Helve" pitchFamily="2" charset="0"/>
              </a:rPr>
              <a:t>baét</a:t>
            </a:r>
            <a:r>
              <a:rPr lang="en-US" sz="3200" b="1" dirty="0">
                <a:solidFill>
                  <a:srgbClr val="CC00FF"/>
                </a:solidFill>
                <a:latin typeface="VNI-Helve" pitchFamily="2" charset="0"/>
              </a:rPr>
              <a:t> </a:t>
            </a:r>
            <a:r>
              <a:rPr lang="en-US" sz="3200" b="1" dirty="0" err="1">
                <a:solidFill>
                  <a:srgbClr val="CC00FF"/>
                </a:solidFill>
                <a:latin typeface="VNI-Helve" pitchFamily="2" charset="0"/>
              </a:rPr>
              <a:t>ñaàu</a:t>
            </a:r>
            <a:r>
              <a:rPr lang="en-US" sz="3200" b="1" dirty="0">
                <a:solidFill>
                  <a:srgbClr val="CC00FF"/>
                </a:solidFill>
                <a:latin typeface="VNI-Helve" pitchFamily="2" charset="0"/>
              </a:rPr>
              <a:t> DD qua </a:t>
            </a:r>
            <a:r>
              <a:rPr lang="en-US" sz="3200" b="1" dirty="0" err="1">
                <a:solidFill>
                  <a:srgbClr val="CC00FF"/>
                </a:solidFill>
                <a:latin typeface="VNI-Helve" pitchFamily="2" charset="0"/>
              </a:rPr>
              <a:t>sonde</a:t>
            </a:r>
            <a:r>
              <a:rPr lang="en-US" sz="3200" b="1" dirty="0">
                <a:solidFill>
                  <a:srgbClr val="CC00FF"/>
                </a:solidFill>
                <a:latin typeface="VNI-Helve" pitchFamily="2" charset="0"/>
              </a:rPr>
              <a:t> ?</a:t>
            </a:r>
          </a:p>
        </p:txBody>
      </p:sp>
      <p:sp>
        <p:nvSpPr>
          <p:cNvPr id="36867" name="Rectangle 3"/>
          <p:cNvSpPr>
            <a:spLocks noGrp="1" noChangeArrowheads="1"/>
          </p:cNvSpPr>
          <p:nvPr>
            <p:ph type="body" idx="1"/>
          </p:nvPr>
        </p:nvSpPr>
        <p:spPr>
          <a:xfrm>
            <a:off x="685800" y="1981200"/>
            <a:ext cx="7772400" cy="4449763"/>
          </a:xfrm>
        </p:spPr>
        <p:txBody>
          <a:bodyPr/>
          <a:lstStyle/>
          <a:p>
            <a:pPr>
              <a:buFont typeface="Wingdings" pitchFamily="2" charset="2"/>
              <a:buChar char="Ø"/>
            </a:pPr>
            <a:r>
              <a:rPr lang="en-US" sz="2800">
                <a:solidFill>
                  <a:srgbClr val="CC00FF"/>
                </a:solidFill>
                <a:latin typeface="VNI-Helve" pitchFamily="2" charset="0"/>
              </a:rPr>
              <a:t>Baét ñaàu HTDD khi ñaõ oån ñònh tình traïng huyeát ñoäng.</a:t>
            </a:r>
          </a:p>
          <a:p>
            <a:pPr>
              <a:buFont typeface="Wingdings" pitchFamily="2" charset="2"/>
              <a:buChar char="§"/>
            </a:pPr>
            <a:r>
              <a:rPr lang="en-US" sz="2800">
                <a:latin typeface="VNI-Helve" pitchFamily="2" charset="0"/>
              </a:rPr>
              <a:t>Trong voøng 24 tieáng sau phaãu thuaät, sau chaán thöông, sau phoûng…</a:t>
            </a:r>
          </a:p>
          <a:p>
            <a:pPr>
              <a:buFont typeface="Wingdings" pitchFamily="2" charset="2"/>
              <a:buChar char="§"/>
            </a:pPr>
            <a:r>
              <a:rPr lang="en-US" sz="2800">
                <a:latin typeface="VNI-Helve" pitchFamily="2" charset="0"/>
              </a:rPr>
              <a:t>Ngay sau heát choáng chæ ñònh EN.</a:t>
            </a:r>
          </a:p>
          <a:p>
            <a:pPr>
              <a:buFont typeface="Wingdings" pitchFamily="2" charset="2"/>
              <a:buChar char="§"/>
            </a:pPr>
            <a:r>
              <a:rPr lang="en-US" sz="2800">
                <a:latin typeface="VNI-Helve" pitchFamily="2" charset="0"/>
              </a:rPr>
              <a:t>Phoái hôïp vôùi dinh döôõng tónh maïch ñeå ñaït ñuû dinh döôõng cho ngöôøi beänh.</a:t>
            </a:r>
          </a:p>
        </p:txBody>
      </p:sp>
    </p:spTree>
    <p:extLst>
      <p:ext uri="{BB962C8B-B14F-4D97-AF65-F5344CB8AC3E}">
        <p14:creationId xmlns:p14="http://schemas.microsoft.com/office/powerpoint/2010/main" val="25655917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0" y="228600"/>
            <a:ext cx="8686800" cy="1295400"/>
          </a:xfrm>
        </p:spPr>
        <p:txBody>
          <a:bodyPr anchor="ctr"/>
          <a:lstStyle/>
          <a:p>
            <a:pPr algn="ctr"/>
            <a:r>
              <a:rPr lang="en-US" sz="4000" dirty="0"/>
              <a:t> </a:t>
            </a:r>
            <a:r>
              <a:rPr lang="en-US" sz="3200" b="1" dirty="0">
                <a:solidFill>
                  <a:srgbClr val="CC00FF"/>
                </a:solidFill>
                <a:latin typeface="Arial" charset="0"/>
              </a:rPr>
              <a:t>Cho </a:t>
            </a:r>
            <a:r>
              <a:rPr lang="en-US" sz="3200" b="1" dirty="0" err="1">
                <a:solidFill>
                  <a:srgbClr val="CC00FF"/>
                </a:solidFill>
                <a:latin typeface="Arial" charset="0"/>
              </a:rPr>
              <a:t>ăn</a:t>
            </a:r>
            <a:r>
              <a:rPr lang="en-US" sz="3200" b="1" dirty="0">
                <a:solidFill>
                  <a:srgbClr val="CC00FF"/>
                </a:solidFill>
                <a:latin typeface="Arial" charset="0"/>
              </a:rPr>
              <a:t> </a:t>
            </a:r>
            <a:r>
              <a:rPr lang="en-US" sz="3200" b="1" dirty="0" err="1">
                <a:solidFill>
                  <a:srgbClr val="CC00FF"/>
                </a:solidFill>
                <a:latin typeface="Arial" charset="0"/>
              </a:rPr>
              <a:t>bằng</a:t>
            </a:r>
            <a:r>
              <a:rPr lang="en-US" sz="3200" b="1" dirty="0">
                <a:solidFill>
                  <a:srgbClr val="CC00FF"/>
                </a:solidFill>
                <a:latin typeface="Arial" charset="0"/>
              </a:rPr>
              <a:t> </a:t>
            </a:r>
            <a:r>
              <a:rPr lang="en-US" sz="3200" b="1" dirty="0" err="1">
                <a:solidFill>
                  <a:srgbClr val="CC00FF"/>
                </a:solidFill>
                <a:latin typeface="Arial" charset="0"/>
              </a:rPr>
              <a:t>thông</a:t>
            </a:r>
            <a:r>
              <a:rPr lang="en-US" sz="3200" b="1" dirty="0">
                <a:solidFill>
                  <a:srgbClr val="CC00FF"/>
                </a:solidFill>
                <a:latin typeface="Arial" charset="0"/>
              </a:rPr>
              <a:t> </a:t>
            </a:r>
            <a:r>
              <a:rPr lang="en-US" sz="3200" b="1" dirty="0" err="1">
                <a:solidFill>
                  <a:srgbClr val="CC00FF"/>
                </a:solidFill>
                <a:latin typeface="Arial" charset="0"/>
              </a:rPr>
              <a:t>mũi</a:t>
            </a:r>
            <a:r>
              <a:rPr lang="en-US" sz="3200" b="1" dirty="0">
                <a:solidFill>
                  <a:srgbClr val="CC00FF"/>
                </a:solidFill>
                <a:latin typeface="Arial" charset="0"/>
              </a:rPr>
              <a:t> - </a:t>
            </a:r>
            <a:r>
              <a:rPr lang="en-US" sz="3200" b="1" dirty="0" err="1">
                <a:solidFill>
                  <a:srgbClr val="CC00FF"/>
                </a:solidFill>
                <a:latin typeface="Arial" charset="0"/>
              </a:rPr>
              <a:t>đường</a:t>
            </a:r>
            <a:r>
              <a:rPr lang="en-US" sz="3200" b="1" dirty="0">
                <a:solidFill>
                  <a:srgbClr val="CC00FF"/>
                </a:solidFill>
                <a:latin typeface="Arial" charset="0"/>
              </a:rPr>
              <a:t> </a:t>
            </a:r>
            <a:r>
              <a:rPr lang="en-US" sz="3200" b="1" dirty="0" err="1">
                <a:solidFill>
                  <a:srgbClr val="CC00FF"/>
                </a:solidFill>
                <a:latin typeface="Arial" charset="0"/>
              </a:rPr>
              <a:t>tiêu</a:t>
            </a:r>
            <a:r>
              <a:rPr lang="en-US" sz="3200" b="1" dirty="0">
                <a:solidFill>
                  <a:srgbClr val="CC00FF"/>
                </a:solidFill>
                <a:latin typeface="Arial" charset="0"/>
              </a:rPr>
              <a:t> </a:t>
            </a:r>
            <a:r>
              <a:rPr lang="en-US" sz="3200" b="1" dirty="0" err="1">
                <a:solidFill>
                  <a:srgbClr val="CC00FF"/>
                </a:solidFill>
                <a:latin typeface="Arial" charset="0"/>
              </a:rPr>
              <a:t>hóa</a:t>
            </a:r>
            <a:endParaRPr lang="en-US" sz="3200" b="1" dirty="0">
              <a:solidFill>
                <a:srgbClr val="CC00FF"/>
              </a:solidFill>
              <a:latin typeface="Arial" charset="0"/>
            </a:endParaRPr>
          </a:p>
        </p:txBody>
      </p:sp>
      <p:sp>
        <p:nvSpPr>
          <p:cNvPr id="49155" name="Rectangle 5"/>
          <p:cNvSpPr>
            <a:spLocks noGrp="1" noChangeArrowheads="1"/>
          </p:cNvSpPr>
          <p:nvPr>
            <p:ph type="body" idx="4294967295"/>
          </p:nvPr>
        </p:nvSpPr>
        <p:spPr>
          <a:xfrm>
            <a:off x="685800" y="2136775"/>
            <a:ext cx="7696200" cy="3324225"/>
          </a:xfrm>
        </p:spPr>
        <p:txBody>
          <a:bodyPr>
            <a:noAutofit/>
          </a:bodyPr>
          <a:lstStyle/>
          <a:p>
            <a:pPr marL="609600" indent="-609600">
              <a:lnSpc>
                <a:spcPct val="90000"/>
              </a:lnSpc>
              <a:buSzPct val="95000"/>
              <a:buFontTx/>
              <a:buAutoNum type="arabicPeriod"/>
            </a:pPr>
            <a:r>
              <a:rPr lang="en-US" sz="2800" dirty="0">
                <a:latin typeface="Arial" charset="0"/>
              </a:rPr>
              <a:t>Cho </a:t>
            </a:r>
            <a:r>
              <a:rPr lang="en-US" sz="2800" dirty="0" err="1">
                <a:latin typeface="Arial" charset="0"/>
              </a:rPr>
              <a:t>ăn</a:t>
            </a:r>
            <a:r>
              <a:rPr lang="en-US" sz="2800" dirty="0">
                <a:latin typeface="Arial" charset="0"/>
              </a:rPr>
              <a:t> </a:t>
            </a:r>
            <a:r>
              <a:rPr lang="en-US" sz="2800" dirty="0" err="1">
                <a:latin typeface="Arial" charset="0"/>
              </a:rPr>
              <a:t>bằng</a:t>
            </a:r>
            <a:r>
              <a:rPr lang="en-US" sz="2800" dirty="0">
                <a:latin typeface="Arial" charset="0"/>
              </a:rPr>
              <a:t> </a:t>
            </a:r>
            <a:r>
              <a:rPr lang="en-US" sz="2800" dirty="0" err="1">
                <a:latin typeface="Arial" charset="0"/>
              </a:rPr>
              <a:t>thông</a:t>
            </a:r>
            <a:r>
              <a:rPr lang="en-US" sz="2800" dirty="0">
                <a:latin typeface="Arial" charset="0"/>
              </a:rPr>
              <a:t> </a:t>
            </a:r>
            <a:r>
              <a:rPr lang="en-US" sz="2800" dirty="0" err="1">
                <a:latin typeface="Arial" charset="0"/>
              </a:rPr>
              <a:t>mũi</a:t>
            </a:r>
            <a:r>
              <a:rPr lang="en-US" sz="2800" dirty="0">
                <a:latin typeface="Arial" charset="0"/>
              </a:rPr>
              <a:t> – </a:t>
            </a:r>
            <a:r>
              <a:rPr lang="en-US" sz="2800" dirty="0" err="1">
                <a:latin typeface="Arial" charset="0"/>
              </a:rPr>
              <a:t>dạ</a:t>
            </a:r>
            <a:r>
              <a:rPr lang="en-US" sz="2800" dirty="0">
                <a:latin typeface="Arial" charset="0"/>
              </a:rPr>
              <a:t> </a:t>
            </a:r>
            <a:r>
              <a:rPr lang="en-US" sz="2800" dirty="0" err="1">
                <a:latin typeface="Arial" charset="0"/>
              </a:rPr>
              <a:t>dày</a:t>
            </a:r>
            <a:r>
              <a:rPr lang="en-US" sz="2800" dirty="0">
                <a:latin typeface="Arial" charset="0"/>
              </a:rPr>
              <a:t>. </a:t>
            </a:r>
            <a:endParaRPr lang="en-US" sz="2800" dirty="0">
              <a:latin typeface="Arial" charset="0"/>
              <a:sym typeface="Wingdings 2" pitchFamily="18" charset="2"/>
            </a:endParaRPr>
          </a:p>
          <a:p>
            <a:pPr marL="609600" indent="-609600">
              <a:lnSpc>
                <a:spcPct val="90000"/>
              </a:lnSpc>
              <a:buSzPct val="80000"/>
              <a:buFont typeface="Wingdings" pitchFamily="2" charset="2"/>
              <a:buChar char="§"/>
            </a:pPr>
            <a:r>
              <a:rPr lang="en-US" sz="2800" dirty="0" err="1">
                <a:latin typeface="Arial" charset="0"/>
              </a:rPr>
              <a:t>Tư</a:t>
            </a:r>
            <a:r>
              <a:rPr lang="en-US" sz="2800" dirty="0">
                <a:latin typeface="Arial" charset="0"/>
              </a:rPr>
              <a:t> </a:t>
            </a:r>
            <a:r>
              <a:rPr lang="en-US" sz="2800" dirty="0" err="1">
                <a:latin typeface="Arial" charset="0"/>
              </a:rPr>
              <a:t>thế</a:t>
            </a:r>
            <a:r>
              <a:rPr lang="en-US" sz="2800" dirty="0">
                <a:latin typeface="Arial" charset="0"/>
              </a:rPr>
              <a:t> </a:t>
            </a:r>
            <a:r>
              <a:rPr lang="en-US" sz="2800" dirty="0" err="1">
                <a:latin typeface="Arial" charset="0"/>
              </a:rPr>
              <a:t>khi</a:t>
            </a:r>
            <a:r>
              <a:rPr lang="en-US" sz="2800" dirty="0">
                <a:latin typeface="Arial" charset="0"/>
              </a:rPr>
              <a:t> </a:t>
            </a:r>
            <a:r>
              <a:rPr lang="en-US" sz="2800" dirty="0" err="1">
                <a:latin typeface="Arial" charset="0"/>
              </a:rPr>
              <a:t>đặt</a:t>
            </a:r>
            <a:r>
              <a:rPr lang="en-US" sz="2800" dirty="0">
                <a:latin typeface="Arial" charset="0"/>
              </a:rPr>
              <a:t>: </a:t>
            </a:r>
            <a:r>
              <a:rPr lang="en-US" sz="2800" dirty="0" err="1">
                <a:latin typeface="Arial" charset="0"/>
              </a:rPr>
              <a:t>người</a:t>
            </a:r>
            <a:r>
              <a:rPr lang="en-US" sz="2800" dirty="0">
                <a:latin typeface="Arial" charset="0"/>
              </a:rPr>
              <a:t> </a:t>
            </a:r>
            <a:r>
              <a:rPr lang="en-US" sz="2800" dirty="0" err="1">
                <a:latin typeface="Arial" charset="0"/>
              </a:rPr>
              <a:t>bệnh</a:t>
            </a:r>
            <a:r>
              <a:rPr lang="en-US" sz="2800" dirty="0">
                <a:latin typeface="Arial" charset="0"/>
              </a:rPr>
              <a:t> </a:t>
            </a:r>
            <a:r>
              <a:rPr lang="en-US" sz="2800" dirty="0" err="1">
                <a:latin typeface="Arial" charset="0"/>
              </a:rPr>
              <a:t>tỉnh</a:t>
            </a:r>
            <a:r>
              <a:rPr lang="en-US" sz="2800" dirty="0">
                <a:latin typeface="Arial" charset="0"/>
              </a:rPr>
              <a:t> </a:t>
            </a:r>
            <a:r>
              <a:rPr lang="en-US" sz="2800" dirty="0" err="1">
                <a:latin typeface="Arial" charset="0"/>
              </a:rPr>
              <a:t>cho</a:t>
            </a:r>
            <a:r>
              <a:rPr lang="en-US" sz="2800" dirty="0">
                <a:latin typeface="Arial" charset="0"/>
              </a:rPr>
              <a:t> </a:t>
            </a:r>
            <a:r>
              <a:rPr lang="en-US" sz="2800" dirty="0" err="1">
                <a:latin typeface="Arial" charset="0"/>
              </a:rPr>
              <a:t>nằm</a:t>
            </a:r>
            <a:r>
              <a:rPr lang="en-US" sz="2800" dirty="0">
                <a:latin typeface="Arial" charset="0"/>
              </a:rPr>
              <a:t> </a:t>
            </a:r>
            <a:r>
              <a:rPr lang="en-US" sz="2800" dirty="0" err="1">
                <a:latin typeface="Arial" charset="0"/>
              </a:rPr>
              <a:t>đầu</a:t>
            </a:r>
            <a:r>
              <a:rPr lang="en-US" sz="2800" dirty="0">
                <a:latin typeface="Arial" charset="0"/>
              </a:rPr>
              <a:t> </a:t>
            </a:r>
            <a:r>
              <a:rPr lang="en-US" sz="2800" dirty="0" err="1">
                <a:latin typeface="Arial" charset="0"/>
              </a:rPr>
              <a:t>cao</a:t>
            </a:r>
            <a:r>
              <a:rPr lang="en-US" sz="2800" dirty="0">
                <a:latin typeface="Arial" charset="0"/>
              </a:rPr>
              <a:t> 45 </a:t>
            </a:r>
            <a:r>
              <a:rPr lang="en-US" sz="2800" dirty="0" err="1">
                <a:latin typeface="Arial" charset="0"/>
              </a:rPr>
              <a:t>độ</a:t>
            </a:r>
            <a:r>
              <a:rPr lang="en-US" sz="2800" dirty="0">
                <a:latin typeface="Arial" charset="0"/>
              </a:rPr>
              <a:t>, </a:t>
            </a:r>
            <a:r>
              <a:rPr lang="en-US" sz="2800" dirty="0" err="1">
                <a:latin typeface="Arial" charset="0"/>
              </a:rPr>
              <a:t>kê</a:t>
            </a:r>
            <a:r>
              <a:rPr lang="en-US" sz="2800" dirty="0">
                <a:latin typeface="Arial" charset="0"/>
              </a:rPr>
              <a:t> </a:t>
            </a:r>
            <a:r>
              <a:rPr lang="en-US" sz="2800" dirty="0" err="1">
                <a:latin typeface="Arial" charset="0"/>
              </a:rPr>
              <a:t>gối</a:t>
            </a:r>
            <a:r>
              <a:rPr lang="en-US" sz="2800" dirty="0">
                <a:latin typeface="Arial" charset="0"/>
              </a:rPr>
              <a:t> </a:t>
            </a:r>
            <a:r>
              <a:rPr lang="en-US" sz="2800" dirty="0" err="1">
                <a:latin typeface="Arial" charset="0"/>
              </a:rPr>
              <a:t>dưới</a:t>
            </a:r>
            <a:r>
              <a:rPr lang="en-US" sz="2800" dirty="0">
                <a:latin typeface="Arial" charset="0"/>
              </a:rPr>
              <a:t> </a:t>
            </a:r>
            <a:r>
              <a:rPr lang="en-US" sz="2800" dirty="0" err="1">
                <a:latin typeface="Arial" charset="0"/>
              </a:rPr>
              <a:t>vai</a:t>
            </a:r>
            <a:r>
              <a:rPr lang="en-US" sz="2800" dirty="0">
                <a:latin typeface="Arial" charset="0"/>
              </a:rPr>
              <a:t>. </a:t>
            </a:r>
            <a:r>
              <a:rPr lang="en-US" sz="2800" dirty="0" err="1">
                <a:latin typeface="Arial" charset="0"/>
              </a:rPr>
              <a:t>Nếu</a:t>
            </a:r>
            <a:r>
              <a:rPr lang="en-US" sz="2800" dirty="0">
                <a:latin typeface="Arial" charset="0"/>
              </a:rPr>
              <a:t> </a:t>
            </a:r>
            <a:r>
              <a:rPr lang="en-US" sz="2800" dirty="0" err="1">
                <a:latin typeface="Arial" charset="0"/>
              </a:rPr>
              <a:t>người</a:t>
            </a:r>
            <a:r>
              <a:rPr lang="en-US" sz="2800" dirty="0">
                <a:latin typeface="Arial" charset="0"/>
              </a:rPr>
              <a:t> </a:t>
            </a:r>
            <a:r>
              <a:rPr lang="en-US" sz="2800" dirty="0" err="1">
                <a:latin typeface="Arial" charset="0"/>
              </a:rPr>
              <a:t>bệnh</a:t>
            </a:r>
            <a:r>
              <a:rPr lang="en-US" sz="2800" dirty="0">
                <a:latin typeface="Arial" charset="0"/>
              </a:rPr>
              <a:t> </a:t>
            </a:r>
            <a:r>
              <a:rPr lang="en-US" sz="2800" dirty="0" err="1">
                <a:latin typeface="Arial" charset="0"/>
              </a:rPr>
              <a:t>mê</a:t>
            </a:r>
            <a:r>
              <a:rPr lang="en-US" sz="2800" dirty="0">
                <a:latin typeface="Arial" charset="0"/>
              </a:rPr>
              <a:t> </a:t>
            </a:r>
            <a:r>
              <a:rPr lang="en-US" sz="2800" dirty="0" err="1">
                <a:latin typeface="Arial" charset="0"/>
              </a:rPr>
              <a:t>cho</a:t>
            </a:r>
            <a:r>
              <a:rPr lang="en-US" sz="2800" dirty="0">
                <a:latin typeface="Arial" charset="0"/>
              </a:rPr>
              <a:t> </a:t>
            </a:r>
            <a:r>
              <a:rPr lang="en-US" sz="2800" dirty="0" err="1">
                <a:latin typeface="Arial" charset="0"/>
              </a:rPr>
              <a:t>nằm</a:t>
            </a:r>
            <a:r>
              <a:rPr lang="en-US" sz="2800" dirty="0">
                <a:latin typeface="Arial" charset="0"/>
              </a:rPr>
              <a:t> </a:t>
            </a:r>
            <a:r>
              <a:rPr lang="en-US" sz="2800" dirty="0" err="1">
                <a:latin typeface="Arial" charset="0"/>
              </a:rPr>
              <a:t>tư</a:t>
            </a:r>
            <a:r>
              <a:rPr lang="en-US" sz="2800" dirty="0">
                <a:latin typeface="Arial" charset="0"/>
              </a:rPr>
              <a:t> </a:t>
            </a:r>
            <a:r>
              <a:rPr lang="en-US" sz="2800" dirty="0" err="1">
                <a:latin typeface="Arial" charset="0"/>
              </a:rPr>
              <a:t>thế</a:t>
            </a:r>
            <a:r>
              <a:rPr lang="en-US" sz="2800" dirty="0">
                <a:latin typeface="Arial" charset="0"/>
              </a:rPr>
              <a:t> semi Fowler.</a:t>
            </a:r>
          </a:p>
          <a:p>
            <a:pPr marL="609600" indent="-609600">
              <a:lnSpc>
                <a:spcPct val="90000"/>
              </a:lnSpc>
              <a:buSzPct val="80000"/>
              <a:buFont typeface="Wingdings" pitchFamily="2" charset="2"/>
              <a:buChar char="§"/>
            </a:pPr>
            <a:r>
              <a:rPr lang="en-US" sz="2800" dirty="0" err="1">
                <a:latin typeface="Arial" charset="0"/>
              </a:rPr>
              <a:t>Thử</a:t>
            </a:r>
            <a:r>
              <a:rPr lang="en-US" sz="2800" dirty="0">
                <a:latin typeface="Arial" charset="0"/>
              </a:rPr>
              <a:t> </a:t>
            </a:r>
            <a:r>
              <a:rPr lang="en-US" sz="2800" dirty="0" err="1">
                <a:latin typeface="Arial" charset="0"/>
              </a:rPr>
              <a:t>nồng</a:t>
            </a:r>
            <a:r>
              <a:rPr lang="en-US" sz="2800" dirty="0">
                <a:latin typeface="Arial" charset="0"/>
              </a:rPr>
              <a:t> </a:t>
            </a:r>
            <a:r>
              <a:rPr lang="en-US" sz="2800" dirty="0" err="1">
                <a:latin typeface="Arial" charset="0"/>
              </a:rPr>
              <a:t>độ</a:t>
            </a:r>
            <a:r>
              <a:rPr lang="en-US" sz="2800" dirty="0">
                <a:latin typeface="Arial" charset="0"/>
              </a:rPr>
              <a:t> </a:t>
            </a:r>
            <a:r>
              <a:rPr lang="en-US" sz="2800" dirty="0" err="1">
                <a:latin typeface="Arial" charset="0"/>
              </a:rPr>
              <a:t>dịch</a:t>
            </a:r>
            <a:r>
              <a:rPr lang="en-US" sz="2800" dirty="0">
                <a:latin typeface="Arial" charset="0"/>
              </a:rPr>
              <a:t> pH &lt; 3 </a:t>
            </a:r>
          </a:p>
          <a:p>
            <a:pPr marL="609600" indent="-609600">
              <a:lnSpc>
                <a:spcPct val="90000"/>
              </a:lnSpc>
              <a:buFontTx/>
              <a:buAutoNum type="arabicPeriod" startAt="2"/>
            </a:pPr>
            <a:r>
              <a:rPr lang="en-US" sz="2800" dirty="0">
                <a:latin typeface="Arial" charset="0"/>
                <a:sym typeface="Wingdings 2" pitchFamily="18" charset="2"/>
              </a:rPr>
              <a:t>Cho </a:t>
            </a:r>
            <a:r>
              <a:rPr lang="en-US" sz="2800" dirty="0" err="1">
                <a:latin typeface="Arial" charset="0"/>
                <a:sym typeface="Wingdings 2" pitchFamily="18" charset="2"/>
              </a:rPr>
              <a:t>ăn</a:t>
            </a:r>
            <a:r>
              <a:rPr lang="en-US" sz="2800" dirty="0">
                <a:latin typeface="Arial" charset="0"/>
                <a:sym typeface="Wingdings 2" pitchFamily="18" charset="2"/>
              </a:rPr>
              <a:t> qua </a:t>
            </a:r>
            <a:r>
              <a:rPr lang="en-US" sz="2800" dirty="0" err="1">
                <a:latin typeface="Arial" charset="0"/>
                <a:sym typeface="Wingdings 2" pitchFamily="18" charset="2"/>
              </a:rPr>
              <a:t>mũi</a:t>
            </a:r>
            <a:r>
              <a:rPr lang="en-US" sz="2800" dirty="0">
                <a:latin typeface="Arial" charset="0"/>
                <a:sym typeface="Wingdings 2" pitchFamily="18" charset="2"/>
              </a:rPr>
              <a:t> </a:t>
            </a:r>
            <a:r>
              <a:rPr lang="en-US" sz="2800" dirty="0" err="1">
                <a:latin typeface="Arial" charset="0"/>
                <a:sym typeface="Wingdings 2" pitchFamily="18" charset="2"/>
              </a:rPr>
              <a:t>hỗng</a:t>
            </a:r>
            <a:r>
              <a:rPr lang="en-US" sz="2800" dirty="0">
                <a:latin typeface="Arial" charset="0"/>
                <a:sym typeface="Wingdings 2" pitchFamily="18" charset="2"/>
              </a:rPr>
              <a:t> </a:t>
            </a:r>
            <a:r>
              <a:rPr lang="en-US" sz="2800" dirty="0" err="1">
                <a:latin typeface="Arial" charset="0"/>
                <a:sym typeface="Wingdings 2" pitchFamily="18" charset="2"/>
              </a:rPr>
              <a:t>tràng</a:t>
            </a:r>
            <a:r>
              <a:rPr lang="en-US" sz="2800" dirty="0">
                <a:latin typeface="Arial" charset="0"/>
                <a:sym typeface="Wingdings 2" pitchFamily="18" charset="2"/>
              </a:rPr>
              <a:t>: </a:t>
            </a:r>
            <a:r>
              <a:rPr lang="en-US" sz="2800" dirty="0" err="1">
                <a:latin typeface="Arial" charset="0"/>
              </a:rPr>
              <a:t>Chiều</a:t>
            </a:r>
            <a:r>
              <a:rPr lang="en-US" sz="2800" dirty="0">
                <a:latin typeface="Arial" charset="0"/>
              </a:rPr>
              <a:t> </a:t>
            </a:r>
            <a:r>
              <a:rPr lang="en-US" sz="2800" dirty="0" err="1">
                <a:latin typeface="Arial" charset="0"/>
              </a:rPr>
              <a:t>dài</a:t>
            </a:r>
            <a:r>
              <a:rPr lang="en-US" sz="2800" dirty="0">
                <a:latin typeface="Arial" charset="0"/>
              </a:rPr>
              <a:t> </a:t>
            </a:r>
            <a:r>
              <a:rPr lang="en-US" sz="2800" dirty="0" err="1">
                <a:latin typeface="Arial" charset="0"/>
              </a:rPr>
              <a:t>ống</a:t>
            </a:r>
            <a:r>
              <a:rPr lang="en-US" sz="2800" dirty="0">
                <a:latin typeface="Arial" charset="0"/>
              </a:rPr>
              <a:t> </a:t>
            </a:r>
            <a:r>
              <a:rPr lang="en-US" sz="2800" dirty="0" err="1">
                <a:latin typeface="Arial" charset="0"/>
              </a:rPr>
              <a:t>thường</a:t>
            </a:r>
            <a:r>
              <a:rPr lang="en-US" sz="2800" dirty="0">
                <a:latin typeface="Arial" charset="0"/>
              </a:rPr>
              <a:t> </a:t>
            </a:r>
            <a:r>
              <a:rPr lang="en-US" sz="2800" dirty="0" err="1">
                <a:latin typeface="Arial" charset="0"/>
              </a:rPr>
              <a:t>cộng</a:t>
            </a:r>
            <a:r>
              <a:rPr lang="en-US" sz="2800" dirty="0">
                <a:latin typeface="Arial" charset="0"/>
              </a:rPr>
              <a:t> </a:t>
            </a:r>
            <a:r>
              <a:rPr lang="en-US" sz="2800" dirty="0" err="1">
                <a:latin typeface="Arial" charset="0"/>
              </a:rPr>
              <a:t>thêm</a:t>
            </a:r>
            <a:r>
              <a:rPr lang="en-US" sz="2800" dirty="0">
                <a:latin typeface="Arial" charset="0"/>
              </a:rPr>
              <a:t> 15 -20cm </a:t>
            </a:r>
          </a:p>
          <a:p>
            <a:pPr marL="609600" indent="-609600">
              <a:lnSpc>
                <a:spcPct val="90000"/>
              </a:lnSpc>
              <a:buFont typeface="Wingdings" pitchFamily="2" charset="2"/>
              <a:buChar char="§"/>
            </a:pPr>
            <a:r>
              <a:rPr lang="en-US" sz="2800" dirty="0" err="1">
                <a:latin typeface="Arial" charset="0"/>
                <a:sym typeface="Wingdings 2" pitchFamily="18" charset="2"/>
              </a:rPr>
              <a:t>Kiểm</a:t>
            </a:r>
            <a:r>
              <a:rPr lang="en-US" sz="2800" dirty="0">
                <a:latin typeface="Arial" charset="0"/>
                <a:sym typeface="Wingdings 2" pitchFamily="18" charset="2"/>
              </a:rPr>
              <a:t> </a:t>
            </a:r>
            <a:r>
              <a:rPr lang="en-US" sz="2800" dirty="0" err="1">
                <a:latin typeface="Arial" charset="0"/>
                <a:sym typeface="Wingdings 2" pitchFamily="18" charset="2"/>
              </a:rPr>
              <a:t>tra</a:t>
            </a:r>
            <a:r>
              <a:rPr lang="en-US" sz="2800" dirty="0">
                <a:latin typeface="Arial" charset="0"/>
                <a:sym typeface="Wingdings 2" pitchFamily="18" charset="2"/>
              </a:rPr>
              <a:t> qua </a:t>
            </a:r>
            <a:r>
              <a:rPr lang="en-US" sz="2800" dirty="0" err="1">
                <a:latin typeface="Arial" charset="0"/>
                <a:sym typeface="Wingdings 2" pitchFamily="18" charset="2"/>
              </a:rPr>
              <a:t>nồng</a:t>
            </a:r>
            <a:r>
              <a:rPr lang="en-US" sz="2800" dirty="0">
                <a:latin typeface="Arial" charset="0"/>
                <a:sym typeface="Wingdings 2" pitchFamily="18" charset="2"/>
              </a:rPr>
              <a:t> </a:t>
            </a:r>
            <a:r>
              <a:rPr lang="en-US" sz="2800" dirty="0" err="1">
                <a:latin typeface="Arial" charset="0"/>
                <a:sym typeface="Wingdings 2" pitchFamily="18" charset="2"/>
              </a:rPr>
              <a:t>độ</a:t>
            </a:r>
            <a:r>
              <a:rPr lang="en-US" sz="2800" dirty="0">
                <a:latin typeface="Arial" charset="0"/>
                <a:sym typeface="Wingdings 2" pitchFamily="18" charset="2"/>
              </a:rPr>
              <a:t> </a:t>
            </a:r>
            <a:r>
              <a:rPr lang="en-US" sz="2800" dirty="0" err="1">
                <a:latin typeface="Arial" charset="0"/>
                <a:sym typeface="Wingdings 2" pitchFamily="18" charset="2"/>
              </a:rPr>
              <a:t>dịch</a:t>
            </a:r>
            <a:r>
              <a:rPr lang="en-US" sz="2800" dirty="0">
                <a:latin typeface="Arial" charset="0"/>
                <a:sym typeface="Wingdings 2" pitchFamily="18" charset="2"/>
              </a:rPr>
              <a:t> pH </a:t>
            </a:r>
            <a:r>
              <a:rPr lang="en-US" sz="2800" dirty="0" err="1">
                <a:latin typeface="Arial" charset="0"/>
                <a:sym typeface="Wingdings 2" pitchFamily="18" charset="2"/>
              </a:rPr>
              <a:t>từ</a:t>
            </a:r>
            <a:r>
              <a:rPr lang="en-US" sz="2800" dirty="0">
                <a:latin typeface="Arial" charset="0"/>
                <a:sym typeface="Wingdings 2" pitchFamily="18" charset="2"/>
              </a:rPr>
              <a:t> 6 </a:t>
            </a:r>
            <a:r>
              <a:rPr lang="en-US" sz="2800" dirty="0">
                <a:latin typeface="Arial" charset="0"/>
                <a:sym typeface="Wingdings" pitchFamily="2" charset="2"/>
              </a:rPr>
              <a:t></a:t>
            </a:r>
            <a:r>
              <a:rPr lang="en-US" sz="2800" dirty="0">
                <a:latin typeface="Arial" charset="0"/>
                <a:sym typeface="Wingdings 2" pitchFamily="18" charset="2"/>
              </a:rPr>
              <a:t>7 </a:t>
            </a:r>
          </a:p>
          <a:p>
            <a:pPr marL="609600" indent="-609600">
              <a:lnSpc>
                <a:spcPct val="90000"/>
              </a:lnSpc>
              <a:buFontTx/>
              <a:buNone/>
            </a:pPr>
            <a:r>
              <a:rPr lang="en-US" sz="2800" dirty="0">
                <a:solidFill>
                  <a:srgbClr val="FF0000"/>
                </a:solidFill>
                <a:latin typeface="Arial" charset="0"/>
                <a:sym typeface="Wingdings 2" pitchFamily="18" charset="2"/>
              </a:rPr>
              <a:t>           </a:t>
            </a:r>
            <a:r>
              <a:rPr lang="en-US" sz="2800" dirty="0" err="1">
                <a:solidFill>
                  <a:srgbClr val="FF0000"/>
                </a:solidFill>
                <a:latin typeface="Arial" charset="0"/>
                <a:sym typeface="Wingdings 2" pitchFamily="18" charset="2"/>
              </a:rPr>
              <a:t>Kiểm</a:t>
            </a:r>
            <a:r>
              <a:rPr lang="en-US" sz="2800" dirty="0">
                <a:solidFill>
                  <a:srgbClr val="FF0000"/>
                </a:solidFill>
                <a:latin typeface="Arial" charset="0"/>
                <a:sym typeface="Wingdings 2" pitchFamily="18" charset="2"/>
              </a:rPr>
              <a:t> </a:t>
            </a:r>
            <a:r>
              <a:rPr lang="en-US" sz="2800" dirty="0" err="1">
                <a:solidFill>
                  <a:srgbClr val="FF0000"/>
                </a:solidFill>
                <a:latin typeface="Arial" charset="0"/>
                <a:sym typeface="Wingdings 2" pitchFamily="18" charset="2"/>
              </a:rPr>
              <a:t>tra</a:t>
            </a:r>
            <a:r>
              <a:rPr lang="en-US" sz="2800" dirty="0">
                <a:solidFill>
                  <a:srgbClr val="FF0000"/>
                </a:solidFill>
                <a:latin typeface="Arial" charset="0"/>
                <a:sym typeface="Wingdings 2" pitchFamily="18" charset="2"/>
              </a:rPr>
              <a:t> XQ </a:t>
            </a:r>
            <a:r>
              <a:rPr lang="en-US" sz="2800" dirty="0" err="1">
                <a:solidFill>
                  <a:srgbClr val="FF0000"/>
                </a:solidFill>
                <a:latin typeface="Arial" charset="0"/>
                <a:sym typeface="Wingdings 2" pitchFamily="18" charset="2"/>
              </a:rPr>
              <a:t>sau</a:t>
            </a:r>
            <a:r>
              <a:rPr lang="en-US" sz="2800" dirty="0">
                <a:solidFill>
                  <a:srgbClr val="FF0000"/>
                </a:solidFill>
                <a:latin typeface="Arial" charset="0"/>
                <a:sym typeface="Wingdings 2" pitchFamily="18" charset="2"/>
              </a:rPr>
              <a:t> </a:t>
            </a:r>
            <a:r>
              <a:rPr lang="en-US" sz="2800" dirty="0" err="1">
                <a:solidFill>
                  <a:srgbClr val="FF0000"/>
                </a:solidFill>
                <a:latin typeface="Arial" charset="0"/>
                <a:sym typeface="Wingdings 2" pitchFamily="18" charset="2"/>
              </a:rPr>
              <a:t>khi</a:t>
            </a:r>
            <a:r>
              <a:rPr lang="en-US" sz="2800" dirty="0">
                <a:solidFill>
                  <a:srgbClr val="FF0000"/>
                </a:solidFill>
                <a:latin typeface="Arial" charset="0"/>
                <a:sym typeface="Wingdings 2" pitchFamily="18" charset="2"/>
              </a:rPr>
              <a:t> </a:t>
            </a:r>
            <a:r>
              <a:rPr lang="en-US" sz="2800" dirty="0" err="1">
                <a:solidFill>
                  <a:srgbClr val="FF0000"/>
                </a:solidFill>
                <a:latin typeface="Arial" charset="0"/>
                <a:sym typeface="Wingdings 2" pitchFamily="18" charset="2"/>
              </a:rPr>
              <a:t>đặt</a:t>
            </a:r>
            <a:r>
              <a:rPr lang="en-US" sz="2800" dirty="0">
                <a:latin typeface="Arial" charset="0"/>
                <a:sym typeface="Wingdings 2" pitchFamily="18" charset="2"/>
              </a:rPr>
              <a:t> </a:t>
            </a:r>
          </a:p>
        </p:txBody>
      </p:sp>
      <p:sp>
        <p:nvSpPr>
          <p:cNvPr id="49156" name="Text Box 4"/>
          <p:cNvSpPr txBox="1">
            <a:spLocks noChangeArrowheads="1"/>
          </p:cNvSpPr>
          <p:nvPr/>
        </p:nvSpPr>
        <p:spPr bwMode="auto">
          <a:xfrm>
            <a:off x="2286000" y="6324600"/>
            <a:ext cx="434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1600">
                <a:latin typeface="Arial" charset="0"/>
              </a:rPr>
              <a:t>Bai giang DD Nguyen Thi Ngoc Suong</a:t>
            </a:r>
          </a:p>
        </p:txBody>
      </p:sp>
    </p:spTree>
    <p:extLst>
      <p:ext uri="{BB962C8B-B14F-4D97-AF65-F5344CB8AC3E}">
        <p14:creationId xmlns:p14="http://schemas.microsoft.com/office/powerpoint/2010/main" val="27650413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0"/>
            <a:ext cx="6870700" cy="1295400"/>
          </a:xfrm>
        </p:spPr>
        <p:txBody>
          <a:bodyPr/>
          <a:lstStyle/>
          <a:p>
            <a:pPr algn="ctr"/>
            <a:r>
              <a:rPr lang="en-US" sz="3200" b="1" dirty="0" err="1">
                <a:solidFill>
                  <a:srgbClr val="CC00FF"/>
                </a:solidFill>
                <a:latin typeface="VNI-Helve" pitchFamily="2" charset="0"/>
              </a:rPr>
              <a:t>Caùc</a:t>
            </a:r>
            <a:r>
              <a:rPr lang="en-US" sz="3200" b="1" dirty="0">
                <a:solidFill>
                  <a:srgbClr val="CC00FF"/>
                </a:solidFill>
                <a:latin typeface="VNI-Helve" pitchFamily="2" charset="0"/>
              </a:rPr>
              <a:t> </a:t>
            </a:r>
            <a:r>
              <a:rPr lang="en-US" sz="3200" b="1" dirty="0" err="1">
                <a:solidFill>
                  <a:srgbClr val="CC00FF"/>
                </a:solidFill>
                <a:latin typeface="VNI-Helve" pitchFamily="2" charset="0"/>
              </a:rPr>
              <a:t>ñöôøng</a:t>
            </a:r>
            <a:r>
              <a:rPr lang="en-US" sz="3200" b="1" dirty="0">
                <a:solidFill>
                  <a:srgbClr val="CC00FF"/>
                </a:solidFill>
                <a:latin typeface="VNI-Helve" pitchFamily="2" charset="0"/>
              </a:rPr>
              <a:t> </a:t>
            </a:r>
            <a:r>
              <a:rPr lang="en-US" sz="3200" b="1" dirty="0" err="1">
                <a:solidFill>
                  <a:srgbClr val="CC00FF"/>
                </a:solidFill>
                <a:latin typeface="VNI-Helve" pitchFamily="2" charset="0"/>
              </a:rPr>
              <a:t>nuoâi</a:t>
            </a:r>
            <a:r>
              <a:rPr lang="en-US" sz="3200" b="1" dirty="0">
                <a:solidFill>
                  <a:srgbClr val="CC00FF"/>
                </a:solidFill>
                <a:latin typeface="VNI-Helve" pitchFamily="2" charset="0"/>
              </a:rPr>
              <a:t> </a:t>
            </a:r>
            <a:r>
              <a:rPr lang="en-US" sz="3200" b="1" dirty="0" err="1">
                <a:solidFill>
                  <a:srgbClr val="CC00FF"/>
                </a:solidFill>
                <a:latin typeface="VNI-Helve" pitchFamily="2" charset="0"/>
              </a:rPr>
              <a:t>aên</a:t>
            </a:r>
            <a:r>
              <a:rPr lang="en-US" sz="3200" b="1" dirty="0">
                <a:solidFill>
                  <a:srgbClr val="CC00FF"/>
                </a:solidFill>
                <a:latin typeface="VNI-Helve" pitchFamily="2" charset="0"/>
              </a:rPr>
              <a:t> qua </a:t>
            </a:r>
            <a:r>
              <a:rPr lang="en-US" sz="3200" b="1" dirty="0" err="1">
                <a:solidFill>
                  <a:srgbClr val="CC00FF"/>
                </a:solidFill>
                <a:latin typeface="VNI-Helve" pitchFamily="2" charset="0"/>
              </a:rPr>
              <a:t>sonde</a:t>
            </a:r>
            <a:endParaRPr lang="en-US" sz="3200" b="1" dirty="0">
              <a:solidFill>
                <a:srgbClr val="CC00FF"/>
              </a:solidFill>
              <a:latin typeface="VNI-Helve" pitchFamily="2" charset="0"/>
            </a:endParaRPr>
          </a:p>
        </p:txBody>
      </p:sp>
      <p:sp>
        <p:nvSpPr>
          <p:cNvPr id="32771" name="Rectangle 3"/>
          <p:cNvSpPr>
            <a:spLocks noGrp="1" noChangeArrowheads="1"/>
          </p:cNvSpPr>
          <p:nvPr>
            <p:ph type="body" idx="1"/>
          </p:nvPr>
        </p:nvSpPr>
        <p:spPr>
          <a:xfrm>
            <a:off x="457200" y="1905000"/>
            <a:ext cx="8229600" cy="4525963"/>
          </a:xfrm>
        </p:spPr>
        <p:txBody>
          <a:bodyPr/>
          <a:lstStyle/>
          <a:p>
            <a:pPr marL="609600" indent="-609600">
              <a:buFont typeface="Wingdings" pitchFamily="2" charset="2"/>
              <a:buAutoNum type="arabicPeriod" startAt="3"/>
            </a:pPr>
            <a:r>
              <a:rPr lang="en-US" sz="2800" i="1" u="sng" dirty="0">
                <a:latin typeface="VNI-Helve" pitchFamily="2" charset="0"/>
              </a:rPr>
              <a:t>Qua </a:t>
            </a:r>
            <a:r>
              <a:rPr lang="en-US" sz="2800" i="1" dirty="0">
                <a:latin typeface="VNI-Helve" pitchFamily="2" charset="0"/>
              </a:rPr>
              <a:t>da: </a:t>
            </a:r>
            <a:r>
              <a:rPr lang="en-US" sz="2800" dirty="0" err="1">
                <a:latin typeface="VNI-Helve" pitchFamily="2" charset="0"/>
              </a:rPr>
              <a:t>phaãu</a:t>
            </a:r>
            <a:r>
              <a:rPr lang="en-US" sz="2800" dirty="0">
                <a:latin typeface="VNI-Helve" pitchFamily="2" charset="0"/>
              </a:rPr>
              <a:t> </a:t>
            </a:r>
            <a:r>
              <a:rPr lang="en-US" sz="2800" dirty="0" err="1">
                <a:latin typeface="VNI-Helve" pitchFamily="2" charset="0"/>
              </a:rPr>
              <a:t>thuaät</a:t>
            </a:r>
            <a:r>
              <a:rPr lang="en-US" sz="2800" dirty="0">
                <a:latin typeface="VNI-Helve" pitchFamily="2" charset="0"/>
              </a:rPr>
              <a:t> hay </a:t>
            </a:r>
            <a:r>
              <a:rPr lang="en-US" sz="2800" dirty="0" err="1">
                <a:latin typeface="VNI-Helve" pitchFamily="2" charset="0"/>
              </a:rPr>
              <a:t>noäi</a:t>
            </a:r>
            <a:r>
              <a:rPr lang="en-US" sz="2800" dirty="0">
                <a:latin typeface="VNI-Helve" pitchFamily="2" charset="0"/>
              </a:rPr>
              <a:t> </a:t>
            </a:r>
            <a:r>
              <a:rPr lang="en-US" sz="2800" dirty="0" err="1">
                <a:latin typeface="VNI-Helve" pitchFamily="2" charset="0"/>
              </a:rPr>
              <a:t>soi</a:t>
            </a:r>
            <a:r>
              <a:rPr lang="en-US" sz="2800" dirty="0">
                <a:latin typeface="VNI-Helve" pitchFamily="2" charset="0"/>
              </a:rPr>
              <a:t>.</a:t>
            </a:r>
          </a:p>
          <a:p>
            <a:pPr marL="609600" indent="-609600">
              <a:buFont typeface="Wingdings" pitchFamily="2" charset="2"/>
              <a:buChar char="§"/>
            </a:pPr>
            <a:r>
              <a:rPr lang="en-US" sz="2800" dirty="0" err="1">
                <a:latin typeface="VNI-Helve" pitchFamily="2" charset="0"/>
              </a:rPr>
              <a:t>Chæ</a:t>
            </a:r>
            <a:r>
              <a:rPr lang="en-US" sz="2800" dirty="0">
                <a:latin typeface="VNI-Helve" pitchFamily="2" charset="0"/>
              </a:rPr>
              <a:t> </a:t>
            </a:r>
            <a:r>
              <a:rPr lang="en-US" sz="2800" dirty="0" err="1">
                <a:latin typeface="VNI-Helve" pitchFamily="2" charset="0"/>
              </a:rPr>
              <a:t>ñònh</a:t>
            </a:r>
            <a:r>
              <a:rPr lang="en-US" sz="2800" dirty="0">
                <a:latin typeface="VNI-Helve" pitchFamily="2" charset="0"/>
              </a:rPr>
              <a:t>: </a:t>
            </a:r>
            <a:r>
              <a:rPr lang="en-US" sz="2800" dirty="0" err="1">
                <a:latin typeface="VNI-Helve" pitchFamily="2" charset="0"/>
              </a:rPr>
              <a:t>khi</a:t>
            </a:r>
            <a:r>
              <a:rPr lang="en-US" sz="2800" dirty="0">
                <a:latin typeface="VNI-Helve" pitchFamily="2" charset="0"/>
              </a:rPr>
              <a:t> </a:t>
            </a:r>
            <a:r>
              <a:rPr lang="en-US" sz="2800" dirty="0" err="1">
                <a:latin typeface="VNI-Helve" pitchFamily="2" charset="0"/>
              </a:rPr>
              <a:t>döï</a:t>
            </a:r>
            <a:r>
              <a:rPr lang="en-US" sz="2800" dirty="0">
                <a:latin typeface="VNI-Helve" pitchFamily="2" charset="0"/>
              </a:rPr>
              <a:t> </a:t>
            </a:r>
            <a:r>
              <a:rPr lang="en-US" sz="2800" dirty="0" err="1">
                <a:latin typeface="VNI-Helve" pitchFamily="2" charset="0"/>
              </a:rPr>
              <a:t>kieán</a:t>
            </a:r>
            <a:r>
              <a:rPr lang="en-US" sz="2800" dirty="0">
                <a:latin typeface="VNI-Helve" pitchFamily="2" charset="0"/>
              </a:rPr>
              <a:t> </a:t>
            </a:r>
            <a:r>
              <a:rPr lang="en-US" sz="2800" dirty="0" err="1">
                <a:latin typeface="VNI-Helve" pitchFamily="2" charset="0"/>
              </a:rPr>
              <a:t>nuoâi</a:t>
            </a:r>
            <a:r>
              <a:rPr lang="en-US" sz="2800" dirty="0">
                <a:latin typeface="VNI-Helve" pitchFamily="2" charset="0"/>
              </a:rPr>
              <a:t> </a:t>
            </a:r>
            <a:r>
              <a:rPr lang="en-US" sz="2800" dirty="0" err="1">
                <a:latin typeface="VNI-Helve" pitchFamily="2" charset="0"/>
              </a:rPr>
              <a:t>döôõng</a:t>
            </a:r>
            <a:r>
              <a:rPr lang="en-US" sz="2800" dirty="0">
                <a:latin typeface="VNI-Helve" pitchFamily="2" charset="0"/>
              </a:rPr>
              <a:t> qua </a:t>
            </a:r>
            <a:r>
              <a:rPr lang="en-US" sz="2800" dirty="0" err="1">
                <a:latin typeface="VNI-Helve" pitchFamily="2" charset="0"/>
              </a:rPr>
              <a:t>oáng</a:t>
            </a:r>
            <a:r>
              <a:rPr lang="en-US" sz="2800" dirty="0">
                <a:latin typeface="VNI-Helve" pitchFamily="2" charset="0"/>
              </a:rPr>
              <a:t> </a:t>
            </a:r>
            <a:r>
              <a:rPr lang="en-US" sz="2800" dirty="0" err="1">
                <a:latin typeface="VNI-Helve" pitchFamily="2" charset="0"/>
              </a:rPr>
              <a:t>thoâng</a:t>
            </a:r>
            <a:r>
              <a:rPr lang="en-US" sz="2800" dirty="0">
                <a:latin typeface="VNI-Helve" pitchFamily="2" charset="0"/>
              </a:rPr>
              <a:t> </a:t>
            </a:r>
            <a:r>
              <a:rPr lang="en-US" sz="2800" dirty="0" err="1">
                <a:latin typeface="VNI-Helve" pitchFamily="2" charset="0"/>
              </a:rPr>
              <a:t>keùo</a:t>
            </a:r>
            <a:r>
              <a:rPr lang="en-US" sz="2800" dirty="0">
                <a:latin typeface="VNI-Helve" pitchFamily="2" charset="0"/>
              </a:rPr>
              <a:t> </a:t>
            </a:r>
            <a:r>
              <a:rPr lang="en-US" sz="2800" dirty="0" err="1">
                <a:latin typeface="VNI-Helve" pitchFamily="2" charset="0"/>
              </a:rPr>
              <a:t>daøi</a:t>
            </a:r>
            <a:r>
              <a:rPr lang="en-US" sz="2800" dirty="0">
                <a:latin typeface="VNI-Helve" pitchFamily="2" charset="0"/>
              </a:rPr>
              <a:t> </a:t>
            </a:r>
            <a:r>
              <a:rPr lang="en-US" sz="2800" dirty="0" err="1">
                <a:latin typeface="VNI-Helve" pitchFamily="2" charset="0"/>
              </a:rPr>
              <a:t>treân</a:t>
            </a:r>
            <a:r>
              <a:rPr lang="en-US" sz="2800" dirty="0">
                <a:latin typeface="VNI-Helve" pitchFamily="2" charset="0"/>
              </a:rPr>
              <a:t> 20 </a:t>
            </a:r>
            <a:r>
              <a:rPr lang="en-US" sz="2800" dirty="0" err="1">
                <a:latin typeface="VNI-Helve" pitchFamily="2" charset="0"/>
              </a:rPr>
              <a:t>ngaøy</a:t>
            </a:r>
            <a:r>
              <a:rPr lang="en-US" sz="2800" dirty="0">
                <a:latin typeface="VNI-Helve" pitchFamily="2" charset="0"/>
              </a:rPr>
              <a:t>.</a:t>
            </a:r>
          </a:p>
          <a:p>
            <a:pPr marL="609600" indent="-609600">
              <a:buFont typeface="Wingdings" pitchFamily="2" charset="2"/>
              <a:buChar char="§"/>
            </a:pPr>
            <a:r>
              <a:rPr lang="en-US" sz="2800" dirty="0" err="1">
                <a:latin typeface="VNI-Helve" pitchFamily="2" charset="0"/>
              </a:rPr>
              <a:t>Coù</a:t>
            </a:r>
            <a:r>
              <a:rPr lang="en-US" sz="2800" dirty="0">
                <a:latin typeface="VNI-Helve" pitchFamily="2" charset="0"/>
              </a:rPr>
              <a:t> </a:t>
            </a:r>
            <a:r>
              <a:rPr lang="en-US" sz="2800" dirty="0" err="1">
                <a:latin typeface="VNI-Helve" pitchFamily="2" charset="0"/>
              </a:rPr>
              <a:t>theå</a:t>
            </a:r>
            <a:r>
              <a:rPr lang="en-US" sz="2800" dirty="0">
                <a:latin typeface="VNI-Helve" pitchFamily="2" charset="0"/>
              </a:rPr>
              <a:t> </a:t>
            </a:r>
            <a:r>
              <a:rPr lang="en-US" sz="2800" dirty="0" err="1">
                <a:latin typeface="VNI-Helve" pitchFamily="2" charset="0"/>
              </a:rPr>
              <a:t>tieán</a:t>
            </a:r>
            <a:r>
              <a:rPr lang="en-US" sz="2800" dirty="0">
                <a:latin typeface="VNI-Helve" pitchFamily="2" charset="0"/>
              </a:rPr>
              <a:t> </a:t>
            </a:r>
            <a:r>
              <a:rPr lang="en-US" sz="2800" dirty="0" err="1">
                <a:latin typeface="VNI-Helve" pitchFamily="2" charset="0"/>
              </a:rPr>
              <a:t>haønh</a:t>
            </a:r>
            <a:r>
              <a:rPr lang="en-US" sz="2800" dirty="0">
                <a:latin typeface="VNI-Helve" pitchFamily="2" charset="0"/>
              </a:rPr>
              <a:t> </a:t>
            </a:r>
            <a:r>
              <a:rPr lang="en-US" sz="2800" dirty="0" err="1">
                <a:latin typeface="VNI-Helve" pitchFamily="2" charset="0"/>
              </a:rPr>
              <a:t>nuoâi</a:t>
            </a:r>
            <a:r>
              <a:rPr lang="en-US" sz="2800" dirty="0">
                <a:latin typeface="VNI-Helve" pitchFamily="2" charset="0"/>
              </a:rPr>
              <a:t> </a:t>
            </a:r>
            <a:r>
              <a:rPr lang="en-US" sz="2800" dirty="0" err="1">
                <a:latin typeface="VNI-Helve" pitchFamily="2" charset="0"/>
              </a:rPr>
              <a:t>aên</a:t>
            </a:r>
            <a:r>
              <a:rPr lang="en-US" sz="2800" dirty="0">
                <a:latin typeface="VNI-Helve" pitchFamily="2" charset="0"/>
              </a:rPr>
              <a:t> </a:t>
            </a:r>
            <a:r>
              <a:rPr lang="en-US" sz="2800" dirty="0" err="1">
                <a:latin typeface="VNI-Helve" pitchFamily="2" charset="0"/>
              </a:rPr>
              <a:t>sau</a:t>
            </a:r>
            <a:r>
              <a:rPr lang="en-US" sz="2800" dirty="0">
                <a:latin typeface="VNI-Helve" pitchFamily="2" charset="0"/>
              </a:rPr>
              <a:t> </a:t>
            </a:r>
            <a:r>
              <a:rPr lang="en-US" sz="2800" dirty="0" err="1">
                <a:latin typeface="VNI-Helve" pitchFamily="2" charset="0"/>
              </a:rPr>
              <a:t>khi</a:t>
            </a:r>
            <a:r>
              <a:rPr lang="en-US" sz="2800" dirty="0">
                <a:latin typeface="VNI-Helve" pitchFamily="2" charset="0"/>
              </a:rPr>
              <a:t> </a:t>
            </a:r>
            <a:r>
              <a:rPr lang="en-US" sz="2800" dirty="0" err="1">
                <a:latin typeface="VNI-Helve" pitchFamily="2" charset="0"/>
              </a:rPr>
              <a:t>ñaët</a:t>
            </a:r>
            <a:r>
              <a:rPr lang="en-US" sz="2800" dirty="0">
                <a:latin typeface="VNI-Helve" pitchFamily="2" charset="0"/>
              </a:rPr>
              <a:t> 12- 24 </a:t>
            </a:r>
            <a:r>
              <a:rPr lang="en-US" sz="2800" dirty="0" err="1">
                <a:latin typeface="VNI-Helve" pitchFamily="2" charset="0"/>
              </a:rPr>
              <a:t>tieáng</a:t>
            </a:r>
            <a:r>
              <a:rPr lang="en-US" sz="2800" dirty="0">
                <a:latin typeface="VNI-Helve" pitchFamily="2" charset="0"/>
              </a:rPr>
              <a:t>.</a:t>
            </a:r>
          </a:p>
          <a:p>
            <a:pPr marL="609600" indent="-609600">
              <a:buFont typeface="Wingdings" pitchFamily="2" charset="2"/>
              <a:buChar char="§"/>
            </a:pPr>
            <a:r>
              <a:rPr lang="en-US" sz="2800" dirty="0" err="1">
                <a:latin typeface="VNI-Helve" pitchFamily="2" charset="0"/>
              </a:rPr>
              <a:t>Choáng</a:t>
            </a:r>
            <a:r>
              <a:rPr lang="en-US" sz="2800" dirty="0">
                <a:latin typeface="VNI-Helve" pitchFamily="2" charset="0"/>
              </a:rPr>
              <a:t> </a:t>
            </a:r>
            <a:r>
              <a:rPr lang="en-US" sz="2800" dirty="0" err="1">
                <a:latin typeface="VNI-Helve" pitchFamily="2" charset="0"/>
              </a:rPr>
              <a:t>chæ</a:t>
            </a:r>
            <a:r>
              <a:rPr lang="en-US" sz="2800" dirty="0">
                <a:latin typeface="VNI-Helve" pitchFamily="2" charset="0"/>
              </a:rPr>
              <a:t> </a:t>
            </a:r>
            <a:r>
              <a:rPr lang="en-US" sz="2800" dirty="0" err="1">
                <a:latin typeface="VNI-Helve" pitchFamily="2" charset="0"/>
              </a:rPr>
              <a:t>ñònh</a:t>
            </a:r>
            <a:r>
              <a:rPr lang="en-US" sz="2800" dirty="0">
                <a:latin typeface="VNI-Helve" pitchFamily="2" charset="0"/>
              </a:rPr>
              <a:t>: </a:t>
            </a:r>
            <a:r>
              <a:rPr lang="en-US" sz="2800" dirty="0" err="1">
                <a:latin typeface="VNI-Helve" pitchFamily="2" charset="0"/>
              </a:rPr>
              <a:t>vieâm</a:t>
            </a:r>
            <a:r>
              <a:rPr lang="en-US" sz="2800" dirty="0">
                <a:latin typeface="VNI-Helve" pitchFamily="2" charset="0"/>
              </a:rPr>
              <a:t> </a:t>
            </a:r>
            <a:r>
              <a:rPr lang="en-US" sz="2800" dirty="0" err="1">
                <a:latin typeface="VNI-Helve" pitchFamily="2" charset="0"/>
              </a:rPr>
              <a:t>phuùc</a:t>
            </a:r>
            <a:r>
              <a:rPr lang="en-US" sz="2800" dirty="0">
                <a:latin typeface="VNI-Helve" pitchFamily="2" charset="0"/>
              </a:rPr>
              <a:t> </a:t>
            </a:r>
            <a:r>
              <a:rPr lang="en-US" sz="2800" dirty="0" err="1">
                <a:latin typeface="VNI-Helve" pitchFamily="2" charset="0"/>
              </a:rPr>
              <a:t>maïc</a:t>
            </a:r>
            <a:r>
              <a:rPr lang="en-US" sz="2800" dirty="0">
                <a:latin typeface="VNI-Helve" pitchFamily="2" charset="0"/>
              </a:rPr>
              <a:t>, </a:t>
            </a:r>
            <a:r>
              <a:rPr lang="en-US" sz="2800" dirty="0" err="1">
                <a:latin typeface="VNI-Helve" pitchFamily="2" charset="0"/>
              </a:rPr>
              <a:t>roái</a:t>
            </a:r>
            <a:r>
              <a:rPr lang="en-US" sz="2800" dirty="0">
                <a:latin typeface="VNI-Helve" pitchFamily="2" charset="0"/>
              </a:rPr>
              <a:t> </a:t>
            </a:r>
            <a:r>
              <a:rPr lang="en-US" sz="2800" dirty="0" err="1">
                <a:latin typeface="VNI-Helve" pitchFamily="2" charset="0"/>
              </a:rPr>
              <a:t>loaïn</a:t>
            </a:r>
            <a:r>
              <a:rPr lang="en-US" sz="2800" dirty="0">
                <a:latin typeface="VNI-Helve" pitchFamily="2" charset="0"/>
              </a:rPr>
              <a:t> </a:t>
            </a:r>
            <a:r>
              <a:rPr lang="en-US" sz="2800" dirty="0" err="1">
                <a:latin typeface="VNI-Helve" pitchFamily="2" charset="0"/>
              </a:rPr>
              <a:t>ñoâng</a:t>
            </a:r>
            <a:r>
              <a:rPr lang="en-US" sz="2800" dirty="0">
                <a:latin typeface="VNI-Helve" pitchFamily="2" charset="0"/>
              </a:rPr>
              <a:t> </a:t>
            </a:r>
            <a:r>
              <a:rPr lang="en-US" sz="2800" dirty="0" err="1">
                <a:latin typeface="VNI-Helve" pitchFamily="2" charset="0"/>
              </a:rPr>
              <a:t>maùu</a:t>
            </a:r>
            <a:r>
              <a:rPr lang="en-US" sz="2800" dirty="0">
                <a:latin typeface="VNI-Helve" pitchFamily="2" charset="0"/>
              </a:rPr>
              <a:t>.</a:t>
            </a:r>
          </a:p>
          <a:p>
            <a:pPr marL="990600" lvl="1" indent="-533400"/>
            <a:r>
              <a:rPr lang="en-US" sz="2400" dirty="0" err="1">
                <a:latin typeface="VNI-Helve" pitchFamily="2" charset="0"/>
              </a:rPr>
              <a:t>Môû</a:t>
            </a:r>
            <a:r>
              <a:rPr lang="en-US" sz="2400" dirty="0">
                <a:latin typeface="VNI-Helve" pitchFamily="2" charset="0"/>
              </a:rPr>
              <a:t> </a:t>
            </a:r>
            <a:r>
              <a:rPr lang="en-US" sz="2400" dirty="0" err="1">
                <a:latin typeface="VNI-Helve" pitchFamily="2" charset="0"/>
              </a:rPr>
              <a:t>hoãng</a:t>
            </a:r>
            <a:r>
              <a:rPr lang="en-US" sz="2400" dirty="0">
                <a:latin typeface="VNI-Helve" pitchFamily="2" charset="0"/>
              </a:rPr>
              <a:t> </a:t>
            </a:r>
            <a:r>
              <a:rPr lang="en-US" sz="2400" dirty="0" err="1">
                <a:latin typeface="VNI-Helve" pitchFamily="2" charset="0"/>
              </a:rPr>
              <a:t>traøng</a:t>
            </a:r>
            <a:r>
              <a:rPr lang="en-US" sz="2400" dirty="0">
                <a:latin typeface="VNI-Helve" pitchFamily="2" charset="0"/>
              </a:rPr>
              <a:t> </a:t>
            </a:r>
            <a:r>
              <a:rPr lang="en-US" sz="2400" dirty="0" err="1">
                <a:latin typeface="VNI-Helve" pitchFamily="2" charset="0"/>
              </a:rPr>
              <a:t>ra</a:t>
            </a:r>
            <a:r>
              <a:rPr lang="en-US" sz="2400" dirty="0">
                <a:latin typeface="VNI-Helve" pitchFamily="2" charset="0"/>
              </a:rPr>
              <a:t> da qua </a:t>
            </a:r>
            <a:r>
              <a:rPr lang="en-US" sz="2400" dirty="0" err="1">
                <a:latin typeface="VNI-Helve" pitchFamily="2" charset="0"/>
              </a:rPr>
              <a:t>noäi</a:t>
            </a:r>
            <a:r>
              <a:rPr lang="en-US" sz="2400" dirty="0">
                <a:latin typeface="VNI-Helve" pitchFamily="2" charset="0"/>
              </a:rPr>
              <a:t> </a:t>
            </a:r>
            <a:r>
              <a:rPr lang="en-US" sz="2400" dirty="0" err="1">
                <a:latin typeface="VNI-Helve" pitchFamily="2" charset="0"/>
              </a:rPr>
              <a:t>soi</a:t>
            </a:r>
            <a:r>
              <a:rPr lang="en-US" sz="2400" dirty="0">
                <a:latin typeface="VNI-Helve" pitchFamily="2" charset="0"/>
              </a:rPr>
              <a:t> (PEJ)</a:t>
            </a:r>
          </a:p>
          <a:p>
            <a:pPr marL="990600" lvl="1" indent="-533400"/>
            <a:r>
              <a:rPr lang="en-US" sz="2400" dirty="0" err="1">
                <a:latin typeface="VNI-Helve" pitchFamily="2" charset="0"/>
              </a:rPr>
              <a:t>Môû</a:t>
            </a:r>
            <a:r>
              <a:rPr lang="en-US" sz="2400" dirty="0">
                <a:latin typeface="VNI-Helve" pitchFamily="2" charset="0"/>
              </a:rPr>
              <a:t> </a:t>
            </a:r>
            <a:r>
              <a:rPr lang="en-US" sz="2400" dirty="0" err="1">
                <a:latin typeface="VNI-Helve" pitchFamily="2" charset="0"/>
              </a:rPr>
              <a:t>hoãng</a:t>
            </a:r>
            <a:r>
              <a:rPr lang="en-US" sz="2400" dirty="0">
                <a:latin typeface="VNI-Helve" pitchFamily="2" charset="0"/>
              </a:rPr>
              <a:t> </a:t>
            </a:r>
            <a:r>
              <a:rPr lang="en-US" sz="2400" dirty="0" err="1">
                <a:latin typeface="VNI-Helve" pitchFamily="2" charset="0"/>
              </a:rPr>
              <a:t>traøng</a:t>
            </a:r>
            <a:r>
              <a:rPr lang="en-US" sz="2400" dirty="0">
                <a:latin typeface="VNI-Helve" pitchFamily="2" charset="0"/>
              </a:rPr>
              <a:t> </a:t>
            </a:r>
            <a:r>
              <a:rPr lang="en-US" sz="2400" dirty="0" err="1">
                <a:latin typeface="VNI-Helve" pitchFamily="2" charset="0"/>
              </a:rPr>
              <a:t>ra</a:t>
            </a:r>
            <a:r>
              <a:rPr lang="en-US" sz="2400" dirty="0">
                <a:latin typeface="VNI-Helve" pitchFamily="2" charset="0"/>
              </a:rPr>
              <a:t> da </a:t>
            </a:r>
            <a:r>
              <a:rPr lang="en-US" sz="2400" dirty="0" err="1">
                <a:latin typeface="VNI-Helve" pitchFamily="2" charset="0"/>
              </a:rPr>
              <a:t>baèng</a:t>
            </a:r>
            <a:r>
              <a:rPr lang="en-US" sz="2400" dirty="0">
                <a:latin typeface="VNI-Helve" pitchFamily="2" charset="0"/>
              </a:rPr>
              <a:t> </a:t>
            </a:r>
            <a:r>
              <a:rPr lang="en-US" sz="2400" dirty="0" err="1">
                <a:latin typeface="VNI-Helve" pitchFamily="2" charset="0"/>
              </a:rPr>
              <a:t>kim</a:t>
            </a:r>
            <a:r>
              <a:rPr lang="en-US" sz="2400" dirty="0">
                <a:latin typeface="VNI-Helve" pitchFamily="2" charset="0"/>
              </a:rPr>
              <a:t> catheter</a:t>
            </a:r>
          </a:p>
        </p:txBody>
      </p:sp>
    </p:spTree>
    <p:extLst>
      <p:ext uri="{BB962C8B-B14F-4D97-AF65-F5344CB8AC3E}">
        <p14:creationId xmlns:p14="http://schemas.microsoft.com/office/powerpoint/2010/main" val="25394385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p:txBody>
          <a:bodyPr anchor="ctr"/>
          <a:lstStyle/>
          <a:p>
            <a:pPr algn="ctr"/>
            <a:r>
              <a:rPr lang="en-US" sz="3600" b="1" dirty="0" err="1">
                <a:solidFill>
                  <a:srgbClr val="CC00FF"/>
                </a:solidFill>
                <a:latin typeface="Arial" charset="0"/>
              </a:rPr>
              <a:t>Cách</a:t>
            </a:r>
            <a:r>
              <a:rPr lang="en-US" sz="3600" b="1" dirty="0">
                <a:solidFill>
                  <a:srgbClr val="CC00FF"/>
                </a:solidFill>
                <a:latin typeface="Arial" charset="0"/>
              </a:rPr>
              <a:t> </a:t>
            </a:r>
            <a:r>
              <a:rPr lang="en-US" sz="3600" b="1" dirty="0" err="1">
                <a:solidFill>
                  <a:srgbClr val="CC00FF"/>
                </a:solidFill>
                <a:latin typeface="Arial" charset="0"/>
              </a:rPr>
              <a:t>cho</a:t>
            </a:r>
            <a:r>
              <a:rPr lang="en-US" sz="3600" b="1" dirty="0">
                <a:solidFill>
                  <a:srgbClr val="CC00FF"/>
                </a:solidFill>
                <a:latin typeface="Arial" charset="0"/>
              </a:rPr>
              <a:t> </a:t>
            </a:r>
            <a:r>
              <a:rPr lang="en-US" sz="3600" b="1" dirty="0" err="1">
                <a:solidFill>
                  <a:srgbClr val="CC00FF"/>
                </a:solidFill>
                <a:latin typeface="Arial" charset="0"/>
              </a:rPr>
              <a:t>ăn</a:t>
            </a:r>
            <a:endParaRPr lang="en-US" sz="3600" b="1" dirty="0">
              <a:solidFill>
                <a:srgbClr val="CC00FF"/>
              </a:solidFill>
              <a:latin typeface="Arial" charset="0"/>
            </a:endParaRPr>
          </a:p>
        </p:txBody>
      </p:sp>
      <p:sp>
        <p:nvSpPr>
          <p:cNvPr id="50179" name="Rectangle 3"/>
          <p:cNvSpPr>
            <a:spLocks noGrp="1" noChangeArrowheads="1"/>
          </p:cNvSpPr>
          <p:nvPr>
            <p:ph type="body" idx="4294967295"/>
          </p:nvPr>
        </p:nvSpPr>
        <p:spPr>
          <a:xfrm>
            <a:off x="609600" y="2057400"/>
            <a:ext cx="3962400" cy="4191000"/>
          </a:xfrm>
        </p:spPr>
        <p:txBody>
          <a:bodyPr/>
          <a:lstStyle/>
          <a:p>
            <a:r>
              <a:rPr lang="en-US" sz="2800">
                <a:latin typeface="Arial" charset="0"/>
              </a:rPr>
              <a:t>Cho người bệnh nằm tư thế Fowler - nghiêng về bên phải    ( giảm hít sặc)</a:t>
            </a:r>
          </a:p>
          <a:p>
            <a:r>
              <a:rPr lang="en-US" sz="2800">
                <a:latin typeface="Arial" charset="0"/>
              </a:rPr>
              <a:t>Quan sát tình trạng bụng căng chướng hay nghe nhu động ruột</a:t>
            </a:r>
          </a:p>
          <a:p>
            <a:pPr>
              <a:buFontTx/>
              <a:buChar char="-"/>
            </a:pPr>
            <a:endParaRPr lang="en-US" sz="2800">
              <a:latin typeface="Arial" charset="0"/>
            </a:endParaRPr>
          </a:p>
        </p:txBody>
      </p:sp>
      <p:pic>
        <p:nvPicPr>
          <p:cNvPr id="5018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2057400"/>
            <a:ext cx="3703638"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2531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371600"/>
            <a:ext cx="7772400" cy="2286000"/>
          </a:xfrm>
        </p:spPr>
        <p:txBody>
          <a:bodyPr>
            <a:normAutofit/>
          </a:bodyPr>
          <a:lstStyle/>
          <a:p>
            <a:pPr algn="ctr"/>
            <a:r>
              <a:rPr lang="en-US" sz="3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THÔNG TƯ 08/2011/TT-BYT</a:t>
            </a:r>
            <a:br>
              <a:rPr lang="en-US" sz="3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br>
            <a:r>
              <a:rPr lang="vi-VN" sz="3600" b="1" dirty="0" smtClean="0">
                <a:latin typeface="Arial" pitchFamily="34" charset="0"/>
                <a:cs typeface="Arial" pitchFamily="34" charset="0"/>
              </a:rPr>
              <a:t>Hướ</a:t>
            </a:r>
            <a:r>
              <a:rPr lang="en-US" sz="3600" b="1" dirty="0" err="1" smtClean="0">
                <a:latin typeface="Arial" pitchFamily="34" charset="0"/>
                <a:cs typeface="Arial" pitchFamily="34" charset="0"/>
              </a:rPr>
              <a:t>ng</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dẫn</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về</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công</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tác</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dinh</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dưỡng</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tiết</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chế</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trong</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bệnh</a:t>
            </a:r>
            <a:r>
              <a:rPr lang="en-US" sz="3600" b="1" dirty="0" smtClean="0">
                <a:latin typeface="Arial" pitchFamily="34" charset="0"/>
                <a:cs typeface="Arial" pitchFamily="34" charset="0"/>
              </a:rPr>
              <a:t> </a:t>
            </a:r>
            <a:r>
              <a:rPr lang="en-US" sz="3600" b="1" dirty="0" err="1" smtClean="0">
                <a:latin typeface="Arial" pitchFamily="34" charset="0"/>
                <a:cs typeface="Arial" pitchFamily="34" charset="0"/>
              </a:rPr>
              <a:t>viện</a:t>
            </a:r>
            <a:endParaRPr lang="en-US" sz="3600" b="1" dirty="0">
              <a:latin typeface="Arial" pitchFamily="34" charset="0"/>
              <a:cs typeface="Arial" pitchFamily="34" charset="0"/>
            </a:endParaRPr>
          </a:p>
        </p:txBody>
      </p:sp>
    </p:spTree>
    <p:extLst>
      <p:ext uri="{BB962C8B-B14F-4D97-AF65-F5344CB8AC3E}">
        <p14:creationId xmlns:p14="http://schemas.microsoft.com/office/powerpoint/2010/main" val="5040808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825500" y="304800"/>
            <a:ext cx="6870700" cy="1219200"/>
          </a:xfrm>
        </p:spPr>
        <p:txBody>
          <a:bodyPr/>
          <a:lstStyle/>
          <a:p>
            <a:pPr algn="ctr"/>
            <a:r>
              <a:rPr lang="en-US" sz="3600" b="1" dirty="0" err="1">
                <a:solidFill>
                  <a:srgbClr val="CC00FF"/>
                </a:solidFill>
                <a:latin typeface="Arial" charset="0"/>
              </a:rPr>
              <a:t>Cách</a:t>
            </a:r>
            <a:r>
              <a:rPr lang="en-US" sz="3600" b="1" dirty="0">
                <a:solidFill>
                  <a:srgbClr val="CC00FF"/>
                </a:solidFill>
                <a:latin typeface="Arial" charset="0"/>
              </a:rPr>
              <a:t> </a:t>
            </a:r>
            <a:r>
              <a:rPr lang="en-US" sz="3600" b="1" dirty="0" err="1">
                <a:solidFill>
                  <a:srgbClr val="CC00FF"/>
                </a:solidFill>
                <a:latin typeface="Arial" charset="0"/>
              </a:rPr>
              <a:t>cho</a:t>
            </a:r>
            <a:r>
              <a:rPr lang="en-US" sz="3600" b="1" dirty="0">
                <a:solidFill>
                  <a:srgbClr val="CC00FF"/>
                </a:solidFill>
                <a:latin typeface="Arial" charset="0"/>
              </a:rPr>
              <a:t> </a:t>
            </a:r>
            <a:r>
              <a:rPr lang="en-US" sz="3600" b="1" dirty="0" err="1">
                <a:solidFill>
                  <a:srgbClr val="CC00FF"/>
                </a:solidFill>
                <a:latin typeface="Arial" charset="0"/>
              </a:rPr>
              <a:t>ăn</a:t>
            </a:r>
            <a:endParaRPr lang="en-US" sz="3600" b="1" dirty="0">
              <a:solidFill>
                <a:srgbClr val="CC00FF"/>
              </a:solidFill>
              <a:latin typeface="Arial" charset="0"/>
            </a:endParaRPr>
          </a:p>
        </p:txBody>
      </p:sp>
      <p:sp>
        <p:nvSpPr>
          <p:cNvPr id="86019" name="Rectangle 3"/>
          <p:cNvSpPr>
            <a:spLocks noGrp="1" noChangeArrowheads="1"/>
          </p:cNvSpPr>
          <p:nvPr>
            <p:ph type="body" idx="1"/>
          </p:nvPr>
        </p:nvSpPr>
        <p:spPr>
          <a:xfrm>
            <a:off x="457200" y="1981200"/>
            <a:ext cx="7696200" cy="4343400"/>
          </a:xfrm>
        </p:spPr>
        <p:txBody>
          <a:bodyPr>
            <a:normAutofit/>
          </a:bodyPr>
          <a:lstStyle/>
          <a:p>
            <a:pPr marL="609600" indent="-609600">
              <a:buFont typeface="Wingdings" pitchFamily="2" charset="2"/>
              <a:buAutoNum type="arabicPeriod"/>
            </a:pPr>
            <a:r>
              <a:rPr lang="en-US" sz="2800" dirty="0" err="1">
                <a:latin typeface="VNI-Helve" pitchFamily="2" charset="0"/>
              </a:rPr>
              <a:t>Daïng</a:t>
            </a:r>
            <a:r>
              <a:rPr lang="en-US" sz="2800" dirty="0">
                <a:latin typeface="VNI-Helve" pitchFamily="2" charset="0"/>
              </a:rPr>
              <a:t> </a:t>
            </a:r>
            <a:r>
              <a:rPr lang="en-US" sz="2800" dirty="0" err="1">
                <a:latin typeface="VNI-Helve" pitchFamily="2" charset="0"/>
              </a:rPr>
              <a:t>bôm</a:t>
            </a:r>
            <a:r>
              <a:rPr lang="en-US" sz="2800" dirty="0">
                <a:latin typeface="VNI-Helve" pitchFamily="2" charset="0"/>
              </a:rPr>
              <a:t> (bolus)</a:t>
            </a:r>
          </a:p>
          <a:p>
            <a:pPr marL="609600" indent="-609600"/>
            <a:r>
              <a:rPr lang="en-US" sz="2800" dirty="0" err="1">
                <a:latin typeface="VNI-Helve" pitchFamily="2" charset="0"/>
              </a:rPr>
              <a:t>Chæ</a:t>
            </a:r>
            <a:r>
              <a:rPr lang="en-US" sz="2800" dirty="0">
                <a:latin typeface="VNI-Helve" pitchFamily="2" charset="0"/>
              </a:rPr>
              <a:t> </a:t>
            </a:r>
            <a:r>
              <a:rPr lang="en-US" sz="2800" dirty="0" err="1">
                <a:latin typeface="VNI-Helve" pitchFamily="2" charset="0"/>
              </a:rPr>
              <a:t>duøng</a:t>
            </a:r>
            <a:r>
              <a:rPr lang="en-US" sz="2800" dirty="0">
                <a:latin typeface="VNI-Helve" pitchFamily="2" charset="0"/>
              </a:rPr>
              <a:t> </a:t>
            </a:r>
            <a:r>
              <a:rPr lang="en-US" sz="2800" dirty="0" err="1">
                <a:latin typeface="VNI-Helve" pitchFamily="2" charset="0"/>
              </a:rPr>
              <a:t>trong</a:t>
            </a:r>
            <a:r>
              <a:rPr lang="en-US" sz="2800" dirty="0">
                <a:latin typeface="VNI-Helve" pitchFamily="2" charset="0"/>
              </a:rPr>
              <a:t> </a:t>
            </a:r>
            <a:r>
              <a:rPr lang="en-US" sz="2800" dirty="0" err="1">
                <a:latin typeface="VNI-Helve" pitchFamily="2" charset="0"/>
              </a:rPr>
              <a:t>nuoâi</a:t>
            </a:r>
            <a:r>
              <a:rPr lang="en-US" sz="2800" dirty="0">
                <a:latin typeface="VNI-Helve" pitchFamily="2" charset="0"/>
              </a:rPr>
              <a:t> </a:t>
            </a:r>
            <a:r>
              <a:rPr lang="en-US" sz="2800" dirty="0" err="1">
                <a:latin typeface="VNI-Helve" pitchFamily="2" charset="0"/>
              </a:rPr>
              <a:t>aên</a:t>
            </a:r>
            <a:r>
              <a:rPr lang="en-US" sz="2800" dirty="0">
                <a:latin typeface="VNI-Helve" pitchFamily="2" charset="0"/>
              </a:rPr>
              <a:t> </a:t>
            </a:r>
            <a:r>
              <a:rPr lang="en-US" sz="2800" dirty="0" err="1">
                <a:latin typeface="VNI-Helve" pitchFamily="2" charset="0"/>
              </a:rPr>
              <a:t>taïi</a:t>
            </a:r>
            <a:r>
              <a:rPr lang="en-US" sz="2800" dirty="0">
                <a:latin typeface="VNI-Helve" pitchFamily="2" charset="0"/>
              </a:rPr>
              <a:t> </a:t>
            </a:r>
            <a:r>
              <a:rPr lang="en-US" sz="2800" dirty="0" err="1">
                <a:latin typeface="VNI-Helve" pitchFamily="2" charset="0"/>
              </a:rPr>
              <a:t>daï</a:t>
            </a:r>
            <a:r>
              <a:rPr lang="en-US" sz="2800" dirty="0">
                <a:latin typeface="VNI-Helve" pitchFamily="2" charset="0"/>
              </a:rPr>
              <a:t> </a:t>
            </a:r>
            <a:r>
              <a:rPr lang="en-US" sz="2800" dirty="0" err="1">
                <a:latin typeface="VNI-Helve" pitchFamily="2" charset="0"/>
              </a:rPr>
              <a:t>daøy</a:t>
            </a:r>
            <a:r>
              <a:rPr lang="en-US" sz="2800" dirty="0">
                <a:latin typeface="VNI-Helve" pitchFamily="2" charset="0"/>
              </a:rPr>
              <a:t>.</a:t>
            </a:r>
          </a:p>
          <a:p>
            <a:pPr marL="609600" indent="-609600">
              <a:buFont typeface="Wingdings" pitchFamily="2" charset="2"/>
              <a:buAutoNum type="arabicPeriod" startAt="2"/>
            </a:pPr>
            <a:r>
              <a:rPr lang="en-US" sz="2800" dirty="0" err="1">
                <a:latin typeface="VNI-Helve" pitchFamily="2" charset="0"/>
              </a:rPr>
              <a:t>Daïng</a:t>
            </a:r>
            <a:r>
              <a:rPr lang="en-US" sz="2800" dirty="0">
                <a:latin typeface="VNI-Helve" pitchFamily="2" charset="0"/>
              </a:rPr>
              <a:t> </a:t>
            </a:r>
            <a:r>
              <a:rPr lang="en-US" sz="2800" dirty="0" err="1">
                <a:latin typeface="VNI-Helve" pitchFamily="2" charset="0"/>
              </a:rPr>
              <a:t>nhoû</a:t>
            </a:r>
            <a:r>
              <a:rPr lang="en-US" sz="2800" dirty="0">
                <a:latin typeface="VNI-Helve" pitchFamily="2" charset="0"/>
              </a:rPr>
              <a:t> </a:t>
            </a:r>
            <a:r>
              <a:rPr lang="en-US" sz="2800" dirty="0" err="1">
                <a:latin typeface="VNI-Helve" pitchFamily="2" charset="0"/>
              </a:rPr>
              <a:t>gioït</a:t>
            </a:r>
            <a:r>
              <a:rPr lang="en-US" sz="2800" dirty="0">
                <a:latin typeface="VNI-Helve" pitchFamily="2" charset="0"/>
              </a:rPr>
              <a:t> </a:t>
            </a:r>
            <a:r>
              <a:rPr lang="en-US" sz="2800" dirty="0" err="1">
                <a:latin typeface="VNI-Helve" pitchFamily="2" charset="0"/>
              </a:rPr>
              <a:t>coù</a:t>
            </a:r>
            <a:r>
              <a:rPr lang="en-US" sz="2800" dirty="0">
                <a:latin typeface="VNI-Helve" pitchFamily="2" charset="0"/>
              </a:rPr>
              <a:t> </a:t>
            </a:r>
            <a:r>
              <a:rPr lang="en-US" sz="2800" dirty="0" err="1">
                <a:latin typeface="VNI-Helve" pitchFamily="2" charset="0"/>
              </a:rPr>
              <a:t>chu</a:t>
            </a:r>
            <a:r>
              <a:rPr lang="en-US" sz="2800" dirty="0">
                <a:latin typeface="VNI-Helve" pitchFamily="2" charset="0"/>
              </a:rPr>
              <a:t> </a:t>
            </a:r>
            <a:r>
              <a:rPr lang="en-US" sz="2800" dirty="0" err="1" smtClean="0">
                <a:latin typeface="VNI-Helve" pitchFamily="2" charset="0"/>
              </a:rPr>
              <a:t>kyø</a:t>
            </a:r>
            <a:r>
              <a:rPr lang="en-US" sz="2800" dirty="0">
                <a:latin typeface="VNI-Helve" pitchFamily="2" charset="0"/>
              </a:rPr>
              <a:t>:</a:t>
            </a:r>
          </a:p>
          <a:p>
            <a:pPr marL="609600" indent="-609600">
              <a:buFont typeface="Wingdings" pitchFamily="2" charset="2"/>
              <a:buChar char="§"/>
            </a:pPr>
            <a:r>
              <a:rPr lang="en-US" sz="2800" dirty="0" err="1">
                <a:latin typeface="VNI-Helve" pitchFamily="2" charset="0"/>
              </a:rPr>
              <a:t>Coù</a:t>
            </a:r>
            <a:r>
              <a:rPr lang="en-US" sz="2800" dirty="0">
                <a:latin typeface="VNI-Helve" pitchFamily="2" charset="0"/>
              </a:rPr>
              <a:t> </a:t>
            </a:r>
            <a:r>
              <a:rPr lang="en-US" sz="2800" dirty="0" err="1">
                <a:latin typeface="VNI-Helve" pitchFamily="2" charset="0"/>
              </a:rPr>
              <a:t>theå</a:t>
            </a:r>
            <a:r>
              <a:rPr lang="en-US" sz="2800" dirty="0">
                <a:latin typeface="VNI-Helve" pitchFamily="2" charset="0"/>
              </a:rPr>
              <a:t> </a:t>
            </a:r>
            <a:r>
              <a:rPr lang="en-US" sz="2800" dirty="0" err="1">
                <a:latin typeface="VNI-Helve" pitchFamily="2" charset="0"/>
              </a:rPr>
              <a:t>duøng</a:t>
            </a:r>
            <a:r>
              <a:rPr lang="en-US" sz="2800" dirty="0">
                <a:latin typeface="VNI-Helve" pitchFamily="2" charset="0"/>
              </a:rPr>
              <a:t> </a:t>
            </a:r>
            <a:r>
              <a:rPr lang="en-US" sz="2800" dirty="0" err="1">
                <a:latin typeface="VNI-Helve" pitchFamily="2" charset="0"/>
              </a:rPr>
              <a:t>trong</a:t>
            </a:r>
            <a:r>
              <a:rPr lang="en-US" sz="2800" dirty="0">
                <a:latin typeface="VNI-Helve" pitchFamily="2" charset="0"/>
              </a:rPr>
              <a:t> </a:t>
            </a:r>
            <a:r>
              <a:rPr lang="en-US" sz="2800" dirty="0" err="1">
                <a:latin typeface="VNI-Helve" pitchFamily="2" charset="0"/>
              </a:rPr>
              <a:t>nuoâi</a:t>
            </a:r>
            <a:r>
              <a:rPr lang="en-US" sz="2800" dirty="0">
                <a:latin typeface="VNI-Helve" pitchFamily="2" charset="0"/>
              </a:rPr>
              <a:t> </a:t>
            </a:r>
            <a:r>
              <a:rPr lang="en-US" sz="2800" dirty="0" err="1">
                <a:latin typeface="VNI-Helve" pitchFamily="2" charset="0"/>
              </a:rPr>
              <a:t>aên</a:t>
            </a:r>
            <a:r>
              <a:rPr lang="en-US" sz="2800" dirty="0">
                <a:latin typeface="VNI-Helve" pitchFamily="2" charset="0"/>
              </a:rPr>
              <a:t> </a:t>
            </a:r>
            <a:r>
              <a:rPr lang="en-US" sz="2800" dirty="0" err="1">
                <a:latin typeface="VNI-Helve" pitchFamily="2" charset="0"/>
              </a:rPr>
              <a:t>taïi</a:t>
            </a:r>
            <a:r>
              <a:rPr lang="en-US" sz="2800" dirty="0">
                <a:latin typeface="VNI-Helve" pitchFamily="2" charset="0"/>
              </a:rPr>
              <a:t> </a:t>
            </a:r>
            <a:r>
              <a:rPr lang="en-US" sz="2800" dirty="0" err="1">
                <a:latin typeface="VNI-Helve" pitchFamily="2" charset="0"/>
              </a:rPr>
              <a:t>daï</a:t>
            </a:r>
            <a:r>
              <a:rPr lang="en-US" sz="2800" dirty="0">
                <a:latin typeface="VNI-Helve" pitchFamily="2" charset="0"/>
              </a:rPr>
              <a:t> </a:t>
            </a:r>
            <a:r>
              <a:rPr lang="en-US" sz="2800" dirty="0" err="1">
                <a:latin typeface="VNI-Helve" pitchFamily="2" charset="0"/>
              </a:rPr>
              <a:t>daøy</a:t>
            </a:r>
            <a:r>
              <a:rPr lang="en-US" sz="2800" dirty="0">
                <a:latin typeface="VNI-Helve" pitchFamily="2" charset="0"/>
              </a:rPr>
              <a:t> hay </a:t>
            </a:r>
            <a:r>
              <a:rPr lang="en-US" sz="2800" dirty="0" err="1">
                <a:latin typeface="VNI-Helve" pitchFamily="2" charset="0"/>
              </a:rPr>
              <a:t>baét</a:t>
            </a:r>
            <a:r>
              <a:rPr lang="en-US" sz="2800" dirty="0">
                <a:latin typeface="VNI-Helve" pitchFamily="2" charset="0"/>
              </a:rPr>
              <a:t> </a:t>
            </a:r>
            <a:r>
              <a:rPr lang="en-US" sz="2800" dirty="0" err="1">
                <a:latin typeface="VNI-Helve" pitchFamily="2" charset="0"/>
              </a:rPr>
              <a:t>buoäc</a:t>
            </a:r>
            <a:r>
              <a:rPr lang="en-US" sz="2800" dirty="0">
                <a:latin typeface="VNI-Helve" pitchFamily="2" charset="0"/>
              </a:rPr>
              <a:t> </a:t>
            </a:r>
            <a:r>
              <a:rPr lang="en-US" sz="2800" dirty="0" err="1">
                <a:latin typeface="VNI-Helve" pitchFamily="2" charset="0"/>
              </a:rPr>
              <a:t>trong</a:t>
            </a:r>
            <a:r>
              <a:rPr lang="en-US" sz="2800" dirty="0">
                <a:latin typeface="VNI-Helve" pitchFamily="2" charset="0"/>
              </a:rPr>
              <a:t> </a:t>
            </a:r>
            <a:r>
              <a:rPr lang="en-US" sz="2800" dirty="0" err="1">
                <a:latin typeface="VNI-Helve" pitchFamily="2" charset="0"/>
              </a:rPr>
              <a:t>nuoâi</a:t>
            </a:r>
            <a:r>
              <a:rPr lang="en-US" sz="2800" dirty="0">
                <a:latin typeface="VNI-Helve" pitchFamily="2" charset="0"/>
              </a:rPr>
              <a:t> qua </a:t>
            </a:r>
            <a:r>
              <a:rPr lang="en-US" sz="2800" dirty="0" err="1">
                <a:latin typeface="VNI-Helve" pitchFamily="2" charset="0"/>
              </a:rPr>
              <a:t>hoång</a:t>
            </a:r>
            <a:r>
              <a:rPr lang="en-US" sz="2800" dirty="0">
                <a:latin typeface="VNI-Helve" pitchFamily="2" charset="0"/>
              </a:rPr>
              <a:t> </a:t>
            </a:r>
            <a:r>
              <a:rPr lang="en-US" sz="2800" dirty="0" err="1">
                <a:latin typeface="VNI-Helve" pitchFamily="2" charset="0"/>
              </a:rPr>
              <a:t>traøng</a:t>
            </a:r>
            <a:endParaRPr lang="en-US" sz="2800" dirty="0">
              <a:latin typeface="VNI-Helve" pitchFamily="2" charset="0"/>
            </a:endParaRPr>
          </a:p>
          <a:p>
            <a:pPr marL="609600" indent="-609600">
              <a:buFont typeface="Wingdings" pitchFamily="2" charset="2"/>
              <a:buChar char="§"/>
            </a:pPr>
            <a:r>
              <a:rPr lang="en-US" sz="2800" dirty="0" err="1">
                <a:latin typeface="VNI-Helve" pitchFamily="2" charset="0"/>
              </a:rPr>
              <a:t>Khaû</a:t>
            </a:r>
            <a:r>
              <a:rPr lang="en-US" sz="2800" dirty="0">
                <a:latin typeface="VNI-Helve" pitchFamily="2" charset="0"/>
              </a:rPr>
              <a:t> </a:t>
            </a:r>
            <a:r>
              <a:rPr lang="en-US" sz="2800" dirty="0" err="1">
                <a:latin typeface="VNI-Helve" pitchFamily="2" charset="0"/>
              </a:rPr>
              <a:t>naêng</a:t>
            </a:r>
            <a:r>
              <a:rPr lang="en-US" sz="2800" dirty="0">
                <a:latin typeface="VNI-Helve" pitchFamily="2" charset="0"/>
              </a:rPr>
              <a:t> </a:t>
            </a:r>
            <a:r>
              <a:rPr lang="en-US" sz="2800" dirty="0" err="1">
                <a:latin typeface="VNI-Helve" pitchFamily="2" charset="0"/>
              </a:rPr>
              <a:t>tieâu</a:t>
            </a:r>
            <a:r>
              <a:rPr lang="en-US" sz="2800" dirty="0">
                <a:latin typeface="VNI-Helve" pitchFamily="2" charset="0"/>
              </a:rPr>
              <a:t> </a:t>
            </a:r>
            <a:r>
              <a:rPr lang="en-US" sz="2800" dirty="0" err="1">
                <a:latin typeface="VNI-Helve" pitchFamily="2" charset="0"/>
              </a:rPr>
              <a:t>chaûy</a:t>
            </a:r>
            <a:r>
              <a:rPr lang="en-US" sz="2800" dirty="0">
                <a:latin typeface="VNI-Helve" pitchFamily="2" charset="0"/>
              </a:rPr>
              <a:t> </a:t>
            </a:r>
            <a:r>
              <a:rPr lang="en-US" sz="2800" dirty="0" err="1">
                <a:latin typeface="VNI-Helve" pitchFamily="2" charset="0"/>
              </a:rPr>
              <a:t>ít</a:t>
            </a:r>
            <a:r>
              <a:rPr lang="en-US" sz="2800" dirty="0">
                <a:latin typeface="VNI-Helve" pitchFamily="2" charset="0"/>
              </a:rPr>
              <a:t>, </a:t>
            </a:r>
            <a:r>
              <a:rPr lang="en-US" sz="2800" dirty="0" err="1">
                <a:latin typeface="VNI-Helve" pitchFamily="2" charset="0"/>
              </a:rPr>
              <a:t>haáp</a:t>
            </a:r>
            <a:r>
              <a:rPr lang="en-US" sz="2800" dirty="0">
                <a:latin typeface="VNI-Helve" pitchFamily="2" charset="0"/>
              </a:rPr>
              <a:t> </a:t>
            </a:r>
            <a:r>
              <a:rPr lang="en-US" sz="2800" dirty="0" err="1">
                <a:latin typeface="VNI-Helve" pitchFamily="2" charset="0"/>
              </a:rPr>
              <a:t>thu</a:t>
            </a:r>
            <a:r>
              <a:rPr lang="en-US" sz="2800" dirty="0">
                <a:latin typeface="VNI-Helve" pitchFamily="2" charset="0"/>
              </a:rPr>
              <a:t> </a:t>
            </a:r>
            <a:r>
              <a:rPr lang="en-US" sz="2800" dirty="0" err="1">
                <a:latin typeface="VNI-Helve" pitchFamily="2" charset="0"/>
              </a:rPr>
              <a:t>seõ</a:t>
            </a:r>
            <a:r>
              <a:rPr lang="en-US" sz="2800" dirty="0">
                <a:latin typeface="VNI-Helve" pitchFamily="2" charset="0"/>
              </a:rPr>
              <a:t> </a:t>
            </a:r>
            <a:r>
              <a:rPr lang="en-US" sz="2800" dirty="0" err="1">
                <a:latin typeface="VNI-Helve" pitchFamily="2" charset="0"/>
              </a:rPr>
              <a:t>toát</a:t>
            </a:r>
            <a:r>
              <a:rPr lang="en-US" sz="2800" dirty="0">
                <a:latin typeface="VNI-Helve" pitchFamily="2" charset="0"/>
              </a:rPr>
              <a:t> </a:t>
            </a:r>
            <a:r>
              <a:rPr lang="en-US" sz="2800" dirty="0" err="1">
                <a:latin typeface="VNI-Helve" pitchFamily="2" charset="0"/>
              </a:rPr>
              <a:t>hôn</a:t>
            </a:r>
            <a:endParaRPr lang="en-US" sz="2800" dirty="0">
              <a:latin typeface="VNI-Helve" pitchFamily="2" charset="0"/>
            </a:endParaRPr>
          </a:p>
          <a:p>
            <a:pPr marL="609600" indent="-609600">
              <a:buFont typeface="Wingdings" pitchFamily="2" charset="2"/>
              <a:buChar char="§"/>
            </a:pPr>
            <a:r>
              <a:rPr lang="en-US" sz="2800" dirty="0" err="1">
                <a:latin typeface="VNI-Helve" pitchFamily="2" charset="0"/>
              </a:rPr>
              <a:t>Nguy</a:t>
            </a:r>
            <a:r>
              <a:rPr lang="en-US" sz="2800" dirty="0">
                <a:latin typeface="VNI-Helve" pitchFamily="2" charset="0"/>
              </a:rPr>
              <a:t> </a:t>
            </a:r>
            <a:r>
              <a:rPr lang="en-US" sz="2800" dirty="0" err="1">
                <a:latin typeface="VNI-Helve" pitchFamily="2" charset="0"/>
              </a:rPr>
              <a:t>cô</a:t>
            </a:r>
            <a:r>
              <a:rPr lang="en-US" sz="2800" dirty="0">
                <a:latin typeface="VNI-Helve" pitchFamily="2" charset="0"/>
              </a:rPr>
              <a:t> </a:t>
            </a:r>
            <a:r>
              <a:rPr lang="en-US" sz="2800" dirty="0" err="1">
                <a:latin typeface="VNI-Helve" pitchFamily="2" charset="0"/>
              </a:rPr>
              <a:t>hít</a:t>
            </a:r>
            <a:r>
              <a:rPr lang="en-US" sz="2800" dirty="0">
                <a:latin typeface="VNI-Helve" pitchFamily="2" charset="0"/>
              </a:rPr>
              <a:t> </a:t>
            </a:r>
            <a:r>
              <a:rPr lang="en-US" sz="2800" dirty="0" err="1">
                <a:latin typeface="VNI-Helve" pitchFamily="2" charset="0"/>
              </a:rPr>
              <a:t>saëc</a:t>
            </a:r>
            <a:r>
              <a:rPr lang="en-US" sz="2800" dirty="0">
                <a:latin typeface="VNI-Helve" pitchFamily="2" charset="0"/>
              </a:rPr>
              <a:t> </a:t>
            </a:r>
            <a:r>
              <a:rPr lang="en-US" sz="2800" dirty="0" err="1">
                <a:latin typeface="VNI-Helve" pitchFamily="2" charset="0"/>
              </a:rPr>
              <a:t>seõ</a:t>
            </a:r>
            <a:r>
              <a:rPr lang="en-US" sz="2800" dirty="0">
                <a:latin typeface="VNI-Helve" pitchFamily="2" charset="0"/>
              </a:rPr>
              <a:t> </a:t>
            </a:r>
            <a:r>
              <a:rPr lang="en-US" sz="2800" dirty="0" err="1">
                <a:latin typeface="VNI-Helve" pitchFamily="2" charset="0"/>
              </a:rPr>
              <a:t>ít</a:t>
            </a:r>
            <a:r>
              <a:rPr lang="en-US" sz="2800" dirty="0">
                <a:latin typeface="VNI-Helve" pitchFamily="2" charset="0"/>
              </a:rPr>
              <a:t> </a:t>
            </a:r>
            <a:r>
              <a:rPr lang="en-US" sz="2800" dirty="0" err="1">
                <a:latin typeface="VNI-Helve" pitchFamily="2" charset="0"/>
              </a:rPr>
              <a:t>hôn</a:t>
            </a:r>
            <a:r>
              <a:rPr lang="en-US" sz="2800" dirty="0">
                <a:latin typeface="VNI-Helve" pitchFamily="2" charset="0"/>
              </a:rPr>
              <a:t>.</a:t>
            </a:r>
          </a:p>
          <a:p>
            <a:pPr marL="609600" indent="-609600">
              <a:buFont typeface="Wingdings" pitchFamily="2" charset="2"/>
              <a:buAutoNum type="arabicPeriod" startAt="3"/>
            </a:pPr>
            <a:r>
              <a:rPr lang="en-US" sz="2800" dirty="0" err="1">
                <a:latin typeface="VNI-Helve" pitchFamily="2" charset="0"/>
              </a:rPr>
              <a:t>Daïng</a:t>
            </a:r>
            <a:r>
              <a:rPr lang="en-US" sz="2800" dirty="0">
                <a:latin typeface="VNI-Helve" pitchFamily="2" charset="0"/>
              </a:rPr>
              <a:t> </a:t>
            </a:r>
            <a:r>
              <a:rPr lang="en-US" sz="2800" dirty="0" err="1">
                <a:latin typeface="VNI-Helve" pitchFamily="2" charset="0"/>
              </a:rPr>
              <a:t>nhoû</a:t>
            </a:r>
            <a:r>
              <a:rPr lang="en-US" sz="2800" dirty="0">
                <a:latin typeface="VNI-Helve" pitchFamily="2" charset="0"/>
              </a:rPr>
              <a:t> </a:t>
            </a:r>
            <a:r>
              <a:rPr lang="en-US" sz="2800" dirty="0" err="1">
                <a:latin typeface="VNI-Helve" pitchFamily="2" charset="0"/>
              </a:rPr>
              <a:t>gioït</a:t>
            </a:r>
            <a:r>
              <a:rPr lang="en-US" sz="2800" dirty="0">
                <a:latin typeface="VNI-Helve" pitchFamily="2" charset="0"/>
              </a:rPr>
              <a:t> </a:t>
            </a:r>
            <a:r>
              <a:rPr lang="en-US" sz="2800" dirty="0" err="1">
                <a:latin typeface="VNI-Helve" pitchFamily="2" charset="0"/>
              </a:rPr>
              <a:t>lieân</a:t>
            </a:r>
            <a:r>
              <a:rPr lang="en-US" sz="2800" dirty="0">
                <a:latin typeface="VNI-Helve" pitchFamily="2" charset="0"/>
              </a:rPr>
              <a:t> </a:t>
            </a:r>
            <a:r>
              <a:rPr lang="en-US" sz="2800" dirty="0" err="1">
                <a:latin typeface="VNI-Helve" pitchFamily="2" charset="0"/>
              </a:rPr>
              <a:t>tuïc</a:t>
            </a:r>
            <a:r>
              <a:rPr lang="en-US" sz="2800" dirty="0">
                <a:latin typeface="VNI-Helve" pitchFamily="2" charset="0"/>
              </a:rPr>
              <a:t>.</a:t>
            </a:r>
          </a:p>
        </p:txBody>
      </p:sp>
    </p:spTree>
    <p:extLst>
      <p:ext uri="{BB962C8B-B14F-4D97-AF65-F5344CB8AC3E}">
        <p14:creationId xmlns:p14="http://schemas.microsoft.com/office/powerpoint/2010/main" val="26679324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762000" y="228600"/>
            <a:ext cx="6870700" cy="1219200"/>
          </a:xfrm>
        </p:spPr>
        <p:txBody>
          <a:bodyPr/>
          <a:lstStyle/>
          <a:p>
            <a:pPr algn="ctr"/>
            <a:r>
              <a:rPr lang="en-US" sz="3600" b="1" dirty="0" err="1">
                <a:solidFill>
                  <a:srgbClr val="CC00FF"/>
                </a:solidFill>
                <a:latin typeface="Arial" charset="0"/>
              </a:rPr>
              <a:t>Cách</a:t>
            </a:r>
            <a:r>
              <a:rPr lang="en-US" sz="3600" b="1" dirty="0">
                <a:solidFill>
                  <a:srgbClr val="CC00FF"/>
                </a:solidFill>
                <a:latin typeface="Arial" charset="0"/>
              </a:rPr>
              <a:t> </a:t>
            </a:r>
            <a:r>
              <a:rPr lang="en-US" sz="3600" b="1" dirty="0" err="1">
                <a:solidFill>
                  <a:srgbClr val="CC00FF"/>
                </a:solidFill>
                <a:latin typeface="Arial" charset="0"/>
              </a:rPr>
              <a:t>cho</a:t>
            </a:r>
            <a:r>
              <a:rPr lang="en-US" sz="3600" b="1" dirty="0">
                <a:solidFill>
                  <a:srgbClr val="CC00FF"/>
                </a:solidFill>
                <a:latin typeface="Arial" charset="0"/>
              </a:rPr>
              <a:t> </a:t>
            </a:r>
            <a:r>
              <a:rPr lang="en-US" sz="3600" b="1" dirty="0" err="1">
                <a:solidFill>
                  <a:srgbClr val="CC00FF"/>
                </a:solidFill>
                <a:latin typeface="Arial" charset="0"/>
              </a:rPr>
              <a:t>ăn</a:t>
            </a:r>
            <a:endParaRPr lang="en-US" sz="3600" b="1" dirty="0">
              <a:solidFill>
                <a:srgbClr val="CC00FF"/>
              </a:solidFill>
              <a:latin typeface="Arial" charset="0"/>
            </a:endParaRPr>
          </a:p>
        </p:txBody>
      </p:sp>
      <p:sp>
        <p:nvSpPr>
          <p:cNvPr id="40963" name="Rectangle 3"/>
          <p:cNvSpPr>
            <a:spLocks noGrp="1" noChangeArrowheads="1"/>
          </p:cNvSpPr>
          <p:nvPr>
            <p:ph type="body" idx="1"/>
          </p:nvPr>
        </p:nvSpPr>
        <p:spPr>
          <a:xfrm>
            <a:off x="381000" y="2057400"/>
            <a:ext cx="8229600" cy="4419600"/>
          </a:xfrm>
        </p:spPr>
        <p:txBody>
          <a:bodyPr>
            <a:normAutofit/>
          </a:bodyPr>
          <a:lstStyle/>
          <a:p>
            <a:pPr marL="609600" indent="-609600">
              <a:buFont typeface="Wingdings" pitchFamily="2" charset="2"/>
              <a:buNone/>
            </a:pPr>
            <a:r>
              <a:rPr lang="en-US" sz="2800" b="1" dirty="0">
                <a:solidFill>
                  <a:srgbClr val="0000CC"/>
                </a:solidFill>
                <a:latin typeface="VNI-Helve" pitchFamily="2" charset="0"/>
              </a:rPr>
              <a:t>A. </a:t>
            </a:r>
            <a:r>
              <a:rPr lang="en-US" sz="2800" b="1" dirty="0" err="1">
                <a:solidFill>
                  <a:srgbClr val="0000CC"/>
                </a:solidFill>
                <a:latin typeface="VNI-Helve" pitchFamily="2" charset="0"/>
              </a:rPr>
              <a:t>Daïng</a:t>
            </a:r>
            <a:r>
              <a:rPr lang="en-US" sz="2800" b="1" dirty="0">
                <a:solidFill>
                  <a:srgbClr val="0000CC"/>
                </a:solidFill>
                <a:latin typeface="VNI-Helve" pitchFamily="2" charset="0"/>
              </a:rPr>
              <a:t> </a:t>
            </a:r>
            <a:r>
              <a:rPr lang="en-US" sz="2800" b="1" dirty="0" err="1">
                <a:solidFill>
                  <a:srgbClr val="0000CC"/>
                </a:solidFill>
                <a:latin typeface="VNI-Helve" pitchFamily="2" charset="0"/>
              </a:rPr>
              <a:t>bôm</a:t>
            </a:r>
            <a:r>
              <a:rPr lang="en-US" sz="2800" b="1" dirty="0">
                <a:solidFill>
                  <a:srgbClr val="0000CC"/>
                </a:solidFill>
                <a:latin typeface="VNI-Helve" pitchFamily="2" charset="0"/>
              </a:rPr>
              <a:t>.</a:t>
            </a:r>
          </a:p>
          <a:p>
            <a:pPr marL="609600" indent="-609600">
              <a:buFont typeface="Wingdings" pitchFamily="2" charset="2"/>
              <a:buChar char="ü"/>
            </a:pPr>
            <a:r>
              <a:rPr lang="en-US" sz="2800" dirty="0" err="1">
                <a:latin typeface="VNI-Helve" pitchFamily="2" charset="0"/>
              </a:rPr>
              <a:t>Chæ</a:t>
            </a:r>
            <a:r>
              <a:rPr lang="en-US" sz="2800" dirty="0">
                <a:latin typeface="VNI-Helve" pitchFamily="2" charset="0"/>
              </a:rPr>
              <a:t> </a:t>
            </a:r>
            <a:r>
              <a:rPr lang="en-US" sz="2800" dirty="0" err="1">
                <a:latin typeface="VNI-Helve" pitchFamily="2" charset="0"/>
              </a:rPr>
              <a:t>duøng</a:t>
            </a:r>
            <a:r>
              <a:rPr lang="en-US" sz="2800" dirty="0">
                <a:latin typeface="VNI-Helve" pitchFamily="2" charset="0"/>
              </a:rPr>
              <a:t> </a:t>
            </a:r>
            <a:r>
              <a:rPr lang="en-US" sz="2800" dirty="0" err="1">
                <a:latin typeface="VNI-Helve" pitchFamily="2" charset="0"/>
              </a:rPr>
              <a:t>trong</a:t>
            </a:r>
            <a:r>
              <a:rPr lang="en-US" sz="2800" dirty="0">
                <a:latin typeface="VNI-Helve" pitchFamily="2" charset="0"/>
              </a:rPr>
              <a:t> </a:t>
            </a:r>
            <a:r>
              <a:rPr lang="en-US" sz="2800" dirty="0" err="1">
                <a:latin typeface="VNI-Helve" pitchFamily="2" charset="0"/>
              </a:rPr>
              <a:t>nuoâi</a:t>
            </a:r>
            <a:r>
              <a:rPr lang="en-US" sz="2800" dirty="0">
                <a:latin typeface="VNI-Helve" pitchFamily="2" charset="0"/>
              </a:rPr>
              <a:t> </a:t>
            </a:r>
            <a:r>
              <a:rPr lang="en-US" sz="2800" dirty="0" err="1">
                <a:latin typeface="VNI-Helve" pitchFamily="2" charset="0"/>
              </a:rPr>
              <a:t>aên</a:t>
            </a:r>
            <a:r>
              <a:rPr lang="en-US" sz="2800" dirty="0">
                <a:latin typeface="VNI-Helve" pitchFamily="2" charset="0"/>
              </a:rPr>
              <a:t> </a:t>
            </a:r>
            <a:r>
              <a:rPr lang="en-US" sz="2800" dirty="0" err="1">
                <a:latin typeface="VNI-Helve" pitchFamily="2" charset="0"/>
              </a:rPr>
              <a:t>taïi</a:t>
            </a:r>
            <a:r>
              <a:rPr lang="en-US" sz="2800" dirty="0">
                <a:latin typeface="VNI-Helve" pitchFamily="2" charset="0"/>
              </a:rPr>
              <a:t> </a:t>
            </a:r>
            <a:r>
              <a:rPr lang="en-US" sz="2800" dirty="0" err="1">
                <a:latin typeface="VNI-Helve" pitchFamily="2" charset="0"/>
              </a:rPr>
              <a:t>daï</a:t>
            </a:r>
            <a:r>
              <a:rPr lang="en-US" sz="2800" dirty="0">
                <a:latin typeface="VNI-Helve" pitchFamily="2" charset="0"/>
              </a:rPr>
              <a:t> </a:t>
            </a:r>
            <a:r>
              <a:rPr lang="en-US" sz="2800" dirty="0" err="1">
                <a:latin typeface="VNI-Helve" pitchFamily="2" charset="0"/>
              </a:rPr>
              <a:t>daøy</a:t>
            </a:r>
            <a:r>
              <a:rPr lang="en-US" sz="2800" dirty="0">
                <a:latin typeface="VNI-Helve" pitchFamily="2" charset="0"/>
              </a:rPr>
              <a:t>.</a:t>
            </a:r>
          </a:p>
          <a:p>
            <a:pPr marL="609600" indent="-609600">
              <a:buFont typeface="Wingdings" pitchFamily="2" charset="2"/>
              <a:buChar char="ü"/>
            </a:pPr>
            <a:r>
              <a:rPr lang="en-US" sz="2800" dirty="0">
                <a:latin typeface="VNI-Helve" pitchFamily="2" charset="0"/>
              </a:rPr>
              <a:t>4-6 </a:t>
            </a:r>
            <a:r>
              <a:rPr lang="en-US" sz="2800" dirty="0" err="1">
                <a:latin typeface="VNI-Helve" pitchFamily="2" charset="0"/>
              </a:rPr>
              <a:t>cöõ</a:t>
            </a:r>
            <a:r>
              <a:rPr lang="en-US" sz="2800" dirty="0">
                <a:latin typeface="VNI-Helve" pitchFamily="2" charset="0"/>
              </a:rPr>
              <a:t> </a:t>
            </a:r>
            <a:r>
              <a:rPr lang="en-US" sz="2800" dirty="0" err="1">
                <a:latin typeface="VNI-Helve" pitchFamily="2" charset="0"/>
              </a:rPr>
              <a:t>trong</a:t>
            </a:r>
            <a:r>
              <a:rPr lang="en-US" sz="2800" dirty="0">
                <a:latin typeface="VNI-Helve" pitchFamily="2" charset="0"/>
              </a:rPr>
              <a:t> </a:t>
            </a:r>
            <a:r>
              <a:rPr lang="en-US" sz="2800" dirty="0" err="1">
                <a:latin typeface="VNI-Helve" pitchFamily="2" charset="0"/>
              </a:rPr>
              <a:t>ngaøy</a:t>
            </a:r>
            <a:r>
              <a:rPr lang="en-US" sz="2800" dirty="0">
                <a:latin typeface="VNI-Helve" pitchFamily="2" charset="0"/>
              </a:rPr>
              <a:t>.</a:t>
            </a:r>
          </a:p>
          <a:p>
            <a:pPr marL="609600" indent="-609600">
              <a:buFont typeface="Wingdings" pitchFamily="2" charset="2"/>
              <a:buChar char="ü"/>
            </a:pPr>
            <a:r>
              <a:rPr lang="en-US" sz="2800" dirty="0" err="1">
                <a:latin typeface="VNI-Helve" pitchFamily="2" charset="0"/>
              </a:rPr>
              <a:t>Baét</a:t>
            </a:r>
            <a:r>
              <a:rPr lang="en-US" sz="2800" dirty="0">
                <a:latin typeface="VNI-Helve" pitchFamily="2" charset="0"/>
              </a:rPr>
              <a:t> </a:t>
            </a:r>
            <a:r>
              <a:rPr lang="en-US" sz="2800" dirty="0" err="1">
                <a:latin typeface="VNI-Helve" pitchFamily="2" charset="0"/>
              </a:rPr>
              <a:t>ñaàu</a:t>
            </a:r>
            <a:r>
              <a:rPr lang="en-US" sz="2800" dirty="0">
                <a:latin typeface="VNI-Helve" pitchFamily="2" charset="0"/>
              </a:rPr>
              <a:t> </a:t>
            </a:r>
            <a:r>
              <a:rPr lang="en-US" sz="2800" dirty="0" err="1">
                <a:latin typeface="VNI-Helve" pitchFamily="2" charset="0"/>
              </a:rPr>
              <a:t>ít</a:t>
            </a:r>
            <a:r>
              <a:rPr lang="en-US" sz="2800" dirty="0">
                <a:latin typeface="VNI-Helve" pitchFamily="2" charset="0"/>
              </a:rPr>
              <a:t>, </a:t>
            </a:r>
            <a:r>
              <a:rPr lang="en-US" sz="2800" dirty="0" err="1">
                <a:latin typeface="VNI-Helve" pitchFamily="2" charset="0"/>
              </a:rPr>
              <a:t>ví</a:t>
            </a:r>
            <a:r>
              <a:rPr lang="en-US" sz="2800" dirty="0">
                <a:latin typeface="VNI-Helve" pitchFamily="2" charset="0"/>
              </a:rPr>
              <a:t> </a:t>
            </a:r>
            <a:r>
              <a:rPr lang="en-US" sz="2800" dirty="0" err="1">
                <a:latin typeface="VNI-Helve" pitchFamily="2" charset="0"/>
              </a:rPr>
              <a:t>duï</a:t>
            </a:r>
            <a:r>
              <a:rPr lang="en-US" sz="2800" dirty="0">
                <a:latin typeface="VNI-Helve" pitchFamily="2" charset="0"/>
              </a:rPr>
              <a:t>: 50- 75ml * 6 </a:t>
            </a:r>
            <a:r>
              <a:rPr lang="en-US" sz="2800" dirty="0" err="1" smtClean="0">
                <a:latin typeface="VNI-Helve" pitchFamily="2" charset="0"/>
              </a:rPr>
              <a:t>cöõ</a:t>
            </a:r>
            <a:r>
              <a:rPr lang="en-US" sz="2800" dirty="0">
                <a:latin typeface="VNI-Helve" pitchFamily="2" charset="0"/>
              </a:rPr>
              <a:t> </a:t>
            </a:r>
            <a:r>
              <a:rPr lang="en-US" sz="2800" dirty="0" smtClean="0">
                <a:latin typeface="VNI-Helve" pitchFamily="2" charset="0"/>
              </a:rPr>
              <a:t>hay 100- 150ml.</a:t>
            </a:r>
            <a:endParaRPr lang="en-US" sz="2800" dirty="0">
              <a:latin typeface="VNI-Helve" pitchFamily="2" charset="0"/>
            </a:endParaRPr>
          </a:p>
          <a:p>
            <a:pPr marL="609600" indent="-609600">
              <a:buFont typeface="Wingdings" pitchFamily="2" charset="2"/>
              <a:buChar char="ü"/>
            </a:pPr>
            <a:r>
              <a:rPr lang="en-US" sz="2800" dirty="0" err="1" smtClean="0">
                <a:latin typeface="VNI-Helve" pitchFamily="2" charset="0"/>
              </a:rPr>
              <a:t>Kieåm</a:t>
            </a:r>
            <a:r>
              <a:rPr lang="en-US" sz="2800" dirty="0" smtClean="0">
                <a:latin typeface="VNI-Helve" pitchFamily="2" charset="0"/>
              </a:rPr>
              <a:t> </a:t>
            </a:r>
            <a:r>
              <a:rPr lang="en-US" sz="2800" dirty="0" err="1">
                <a:latin typeface="VNI-Helve" pitchFamily="2" charset="0"/>
              </a:rPr>
              <a:t>tra</a:t>
            </a:r>
            <a:r>
              <a:rPr lang="en-US" sz="2800" dirty="0">
                <a:latin typeface="VNI-Helve" pitchFamily="2" charset="0"/>
              </a:rPr>
              <a:t> </a:t>
            </a:r>
            <a:r>
              <a:rPr lang="en-US" sz="2800" dirty="0" err="1">
                <a:latin typeface="VNI-Helve" pitchFamily="2" charset="0"/>
              </a:rPr>
              <a:t>dòch</a:t>
            </a:r>
            <a:r>
              <a:rPr lang="en-US" sz="2800" dirty="0">
                <a:latin typeface="VNI-Helve" pitchFamily="2" charset="0"/>
              </a:rPr>
              <a:t> </a:t>
            </a:r>
            <a:r>
              <a:rPr lang="en-US" sz="2800" dirty="0" err="1">
                <a:latin typeface="VNI-Helve" pitchFamily="2" charset="0"/>
              </a:rPr>
              <a:t>toàn</a:t>
            </a:r>
            <a:r>
              <a:rPr lang="en-US" sz="2800" dirty="0">
                <a:latin typeface="VNI-Helve" pitchFamily="2" charset="0"/>
              </a:rPr>
              <a:t> </a:t>
            </a:r>
            <a:r>
              <a:rPr lang="en-US" sz="2800" dirty="0" err="1">
                <a:latin typeface="VNI-Helve" pitchFamily="2" charset="0"/>
              </a:rPr>
              <a:t>löu</a:t>
            </a:r>
            <a:r>
              <a:rPr lang="en-US" sz="2800" dirty="0">
                <a:latin typeface="VNI-Helve" pitchFamily="2" charset="0"/>
              </a:rPr>
              <a:t> </a:t>
            </a:r>
            <a:r>
              <a:rPr lang="en-US" sz="2800" dirty="0" err="1">
                <a:latin typeface="VNI-Helve" pitchFamily="2" charset="0"/>
              </a:rPr>
              <a:t>daï</a:t>
            </a:r>
            <a:r>
              <a:rPr lang="en-US" sz="2800" dirty="0">
                <a:latin typeface="VNI-Helve" pitchFamily="2" charset="0"/>
              </a:rPr>
              <a:t> </a:t>
            </a:r>
            <a:r>
              <a:rPr lang="en-US" sz="2800" dirty="0" err="1">
                <a:latin typeface="VNI-Helve" pitchFamily="2" charset="0"/>
              </a:rPr>
              <a:t>daøy</a:t>
            </a:r>
            <a:r>
              <a:rPr lang="en-US" sz="2800" dirty="0">
                <a:latin typeface="VNI-Helve" pitchFamily="2" charset="0"/>
              </a:rPr>
              <a:t> </a:t>
            </a:r>
            <a:r>
              <a:rPr lang="en-US" sz="2800" dirty="0" err="1">
                <a:latin typeface="VNI-Helve" pitchFamily="2" charset="0"/>
              </a:rPr>
              <a:t>tröôùc</a:t>
            </a:r>
            <a:r>
              <a:rPr lang="en-US" sz="2800" dirty="0">
                <a:latin typeface="VNI-Helve" pitchFamily="2" charset="0"/>
              </a:rPr>
              <a:t> </a:t>
            </a:r>
            <a:r>
              <a:rPr lang="en-US" sz="2800" dirty="0" err="1">
                <a:latin typeface="VNI-Helve" pitchFamily="2" charset="0"/>
              </a:rPr>
              <a:t>moãi</a:t>
            </a:r>
            <a:r>
              <a:rPr lang="en-US" sz="2800" dirty="0">
                <a:latin typeface="VNI-Helve" pitchFamily="2" charset="0"/>
              </a:rPr>
              <a:t> </a:t>
            </a:r>
            <a:r>
              <a:rPr lang="en-US" sz="2800" dirty="0" err="1">
                <a:latin typeface="VNI-Helve" pitchFamily="2" charset="0"/>
              </a:rPr>
              <a:t>cöõ</a:t>
            </a:r>
            <a:r>
              <a:rPr lang="en-US" sz="2800" dirty="0">
                <a:latin typeface="VNI-Helve" pitchFamily="2" charset="0"/>
              </a:rPr>
              <a:t> </a:t>
            </a:r>
            <a:r>
              <a:rPr lang="en-US" sz="2800" dirty="0" err="1" smtClean="0">
                <a:latin typeface="VNI-Helve" pitchFamily="2" charset="0"/>
              </a:rPr>
              <a:t>aên</a:t>
            </a:r>
            <a:r>
              <a:rPr lang="en-US" sz="2800" dirty="0" smtClean="0">
                <a:latin typeface="VNI-Helve" pitchFamily="2" charset="0"/>
              </a:rPr>
              <a:t>: &gt; 100ml </a:t>
            </a:r>
            <a:r>
              <a:rPr lang="en-US" sz="2800" dirty="0" err="1" smtClean="0">
                <a:latin typeface="VNI-Helve" pitchFamily="2" charset="0"/>
              </a:rPr>
              <a:t>laø</a:t>
            </a:r>
            <a:r>
              <a:rPr lang="en-US" sz="2800" dirty="0" smtClean="0">
                <a:latin typeface="VNI-Helve" pitchFamily="2" charset="0"/>
              </a:rPr>
              <a:t> </a:t>
            </a:r>
            <a:r>
              <a:rPr lang="en-US" sz="2800" dirty="0" err="1" smtClean="0">
                <a:latin typeface="VNI-Helve" pitchFamily="2" charset="0"/>
              </a:rPr>
              <a:t>toàn</a:t>
            </a:r>
            <a:r>
              <a:rPr lang="en-US" sz="2800" dirty="0" smtClean="0">
                <a:latin typeface="VNI-Helve" pitchFamily="2" charset="0"/>
              </a:rPr>
              <a:t> </a:t>
            </a:r>
            <a:r>
              <a:rPr lang="en-US" sz="2800" dirty="0" err="1" smtClean="0">
                <a:latin typeface="VNI-Helve" pitchFamily="2" charset="0"/>
              </a:rPr>
              <a:t>löu</a:t>
            </a:r>
            <a:r>
              <a:rPr lang="en-US" sz="2800" dirty="0" smtClean="0">
                <a:latin typeface="VNI-Helve" pitchFamily="2" charset="0"/>
              </a:rPr>
              <a:t> </a:t>
            </a:r>
            <a:r>
              <a:rPr lang="en-US" sz="2800" dirty="0" err="1" smtClean="0">
                <a:latin typeface="VNI-Helve" pitchFamily="2" charset="0"/>
              </a:rPr>
              <a:t>nhieàu</a:t>
            </a:r>
            <a:r>
              <a:rPr lang="en-US" sz="2800" dirty="0">
                <a:latin typeface="VNI-Helve" pitchFamily="2" charset="0"/>
              </a:rPr>
              <a:t>.</a:t>
            </a:r>
          </a:p>
          <a:p>
            <a:pPr marL="609600" indent="-609600">
              <a:buFont typeface="Wingdings" pitchFamily="2" charset="2"/>
              <a:buChar char="ü"/>
            </a:pPr>
            <a:r>
              <a:rPr lang="en-US" sz="2800" dirty="0" err="1">
                <a:latin typeface="VNI-Helve" pitchFamily="2" charset="0"/>
              </a:rPr>
              <a:t>Nguyeân</a:t>
            </a:r>
            <a:r>
              <a:rPr lang="en-US" sz="2800" dirty="0">
                <a:latin typeface="VNI-Helve" pitchFamily="2" charset="0"/>
              </a:rPr>
              <a:t> </a:t>
            </a:r>
            <a:r>
              <a:rPr lang="en-US" sz="2800" dirty="0" err="1">
                <a:latin typeface="VNI-Helve" pitchFamily="2" charset="0"/>
              </a:rPr>
              <a:t>taéc</a:t>
            </a:r>
            <a:r>
              <a:rPr lang="en-US" sz="2800" dirty="0">
                <a:latin typeface="VNI-Helve" pitchFamily="2" charset="0"/>
              </a:rPr>
              <a:t> </a:t>
            </a:r>
            <a:r>
              <a:rPr lang="en-US" sz="2800" dirty="0" err="1">
                <a:latin typeface="VNI-Helve" pitchFamily="2" charset="0"/>
              </a:rPr>
              <a:t>taêng</a:t>
            </a:r>
            <a:r>
              <a:rPr lang="en-US" sz="2800" dirty="0">
                <a:latin typeface="VNI-Helve" pitchFamily="2" charset="0"/>
              </a:rPr>
              <a:t> </a:t>
            </a:r>
            <a:r>
              <a:rPr lang="en-US" sz="2800" dirty="0" err="1">
                <a:latin typeface="VNI-Helve" pitchFamily="2" charset="0"/>
              </a:rPr>
              <a:t>daàn</a:t>
            </a:r>
            <a:r>
              <a:rPr lang="en-US" sz="2800" dirty="0">
                <a:latin typeface="VNI-Helve" pitchFamily="2" charset="0"/>
              </a:rPr>
              <a:t> </a:t>
            </a:r>
            <a:r>
              <a:rPr lang="en-US" sz="2800" dirty="0" err="1">
                <a:latin typeface="VNI-Helve" pitchFamily="2" charset="0"/>
              </a:rPr>
              <a:t>moãi</a:t>
            </a:r>
            <a:r>
              <a:rPr lang="en-US" sz="2800" dirty="0">
                <a:latin typeface="VNI-Helve" pitchFamily="2" charset="0"/>
              </a:rPr>
              <a:t> </a:t>
            </a:r>
            <a:r>
              <a:rPr lang="en-US" sz="2800" dirty="0" err="1">
                <a:latin typeface="VNI-Helve" pitchFamily="2" charset="0"/>
              </a:rPr>
              <a:t>ngaøy</a:t>
            </a:r>
            <a:r>
              <a:rPr lang="en-US" sz="2800" dirty="0">
                <a:latin typeface="VNI-Helve" pitchFamily="2" charset="0"/>
              </a:rPr>
              <a:t> 50ml/</a:t>
            </a:r>
            <a:r>
              <a:rPr lang="en-US" sz="2800" dirty="0" err="1">
                <a:latin typeface="VNI-Helve" pitchFamily="2" charset="0"/>
              </a:rPr>
              <a:t>cöõ</a:t>
            </a:r>
            <a:r>
              <a:rPr lang="en-US" sz="2800" dirty="0">
                <a:latin typeface="VNI-Helve" pitchFamily="2" charset="0"/>
              </a:rPr>
              <a:t>, </a:t>
            </a:r>
            <a:r>
              <a:rPr lang="en-US" sz="2800" dirty="0" err="1">
                <a:latin typeface="VNI-Helve" pitchFamily="2" charset="0"/>
              </a:rPr>
              <a:t>ñeán</a:t>
            </a:r>
            <a:r>
              <a:rPr lang="en-US" sz="2800" dirty="0">
                <a:latin typeface="VNI-Helve" pitchFamily="2" charset="0"/>
              </a:rPr>
              <a:t> </a:t>
            </a:r>
            <a:r>
              <a:rPr lang="en-US" sz="2800" dirty="0" err="1">
                <a:latin typeface="VNI-Helve" pitchFamily="2" charset="0"/>
              </a:rPr>
              <a:t>khi</a:t>
            </a:r>
            <a:r>
              <a:rPr lang="en-US" sz="2800" dirty="0">
                <a:latin typeface="VNI-Helve" pitchFamily="2" charset="0"/>
              </a:rPr>
              <a:t> </a:t>
            </a:r>
            <a:r>
              <a:rPr lang="en-US" sz="2800" dirty="0" err="1">
                <a:latin typeface="VNI-Helve" pitchFamily="2" charset="0"/>
              </a:rPr>
              <a:t>ñaït</a:t>
            </a:r>
            <a:r>
              <a:rPr lang="en-US" sz="2800" dirty="0">
                <a:latin typeface="VNI-Helve" pitchFamily="2" charset="0"/>
              </a:rPr>
              <a:t> </a:t>
            </a:r>
            <a:r>
              <a:rPr lang="en-US" sz="2800" dirty="0" err="1">
                <a:latin typeface="VNI-Helve" pitchFamily="2" charset="0"/>
              </a:rPr>
              <a:t>ñuû</a:t>
            </a:r>
            <a:r>
              <a:rPr lang="en-US" sz="2800" dirty="0">
                <a:latin typeface="VNI-Helve" pitchFamily="2" charset="0"/>
              </a:rPr>
              <a:t> </a:t>
            </a:r>
            <a:r>
              <a:rPr lang="en-US" sz="2800" dirty="0" err="1">
                <a:latin typeface="VNI-Helve" pitchFamily="2" charset="0"/>
              </a:rPr>
              <a:t>nhu</a:t>
            </a:r>
            <a:r>
              <a:rPr lang="en-US" sz="2800" dirty="0">
                <a:latin typeface="VNI-Helve" pitchFamily="2" charset="0"/>
              </a:rPr>
              <a:t> </a:t>
            </a:r>
            <a:r>
              <a:rPr lang="en-US" sz="2800" dirty="0" err="1">
                <a:latin typeface="VNI-Helve" pitchFamily="2" charset="0"/>
              </a:rPr>
              <a:t>caàu</a:t>
            </a:r>
            <a:r>
              <a:rPr lang="en-US" sz="2800" dirty="0">
                <a:latin typeface="VNI-Helve" pitchFamily="2" charset="0"/>
              </a:rPr>
              <a:t> </a:t>
            </a:r>
            <a:r>
              <a:rPr lang="en-US" sz="2800" dirty="0" err="1">
                <a:latin typeface="VNI-Helve" pitchFamily="2" charset="0"/>
              </a:rPr>
              <a:t>naêng</a:t>
            </a:r>
            <a:r>
              <a:rPr lang="en-US" sz="2800" dirty="0">
                <a:latin typeface="VNI-Helve" pitchFamily="2" charset="0"/>
              </a:rPr>
              <a:t> </a:t>
            </a:r>
            <a:r>
              <a:rPr lang="en-US" sz="2800" dirty="0" err="1">
                <a:latin typeface="VNI-Helve" pitchFamily="2" charset="0"/>
              </a:rPr>
              <a:t>löôïng</a:t>
            </a:r>
            <a:endParaRPr lang="en-US" sz="2800" dirty="0">
              <a:latin typeface="VNI-Helve" pitchFamily="2" charset="0"/>
            </a:endParaRPr>
          </a:p>
        </p:txBody>
      </p:sp>
    </p:spTree>
    <p:extLst>
      <p:ext uri="{BB962C8B-B14F-4D97-AF65-F5344CB8AC3E}">
        <p14:creationId xmlns:p14="http://schemas.microsoft.com/office/powerpoint/2010/main" val="36796535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p:txBody>
          <a:bodyPr anchor="ctr"/>
          <a:lstStyle/>
          <a:p>
            <a:pPr algn="ctr"/>
            <a:r>
              <a:rPr lang="en-US" sz="3600" b="1" i="1" dirty="0" err="1">
                <a:solidFill>
                  <a:srgbClr val="CC00FF"/>
                </a:solidFill>
                <a:latin typeface="Arial" charset="0"/>
              </a:rPr>
              <a:t>Cách</a:t>
            </a:r>
            <a:r>
              <a:rPr lang="en-US" sz="3600" b="1" i="1" dirty="0">
                <a:solidFill>
                  <a:srgbClr val="CC00FF"/>
                </a:solidFill>
                <a:latin typeface="Arial" charset="0"/>
              </a:rPr>
              <a:t> </a:t>
            </a:r>
            <a:r>
              <a:rPr lang="en-US" sz="3600" b="1" i="1" dirty="0" err="1">
                <a:solidFill>
                  <a:srgbClr val="CC00FF"/>
                </a:solidFill>
                <a:latin typeface="Arial" charset="0"/>
              </a:rPr>
              <a:t>cho</a:t>
            </a:r>
            <a:r>
              <a:rPr lang="en-US" sz="3600" b="1" i="1" dirty="0">
                <a:solidFill>
                  <a:srgbClr val="CC00FF"/>
                </a:solidFill>
                <a:latin typeface="Arial" charset="0"/>
              </a:rPr>
              <a:t> </a:t>
            </a:r>
            <a:r>
              <a:rPr lang="en-US" sz="3600" b="1" i="1" dirty="0" err="1">
                <a:solidFill>
                  <a:srgbClr val="CC00FF"/>
                </a:solidFill>
                <a:latin typeface="Arial" charset="0"/>
              </a:rPr>
              <a:t>ăn</a:t>
            </a:r>
            <a:r>
              <a:rPr lang="en-US" sz="3600" b="1" i="1" dirty="0">
                <a:solidFill>
                  <a:srgbClr val="CC00FF"/>
                </a:solidFill>
                <a:latin typeface="Arial" charset="0"/>
              </a:rPr>
              <a:t> </a:t>
            </a:r>
            <a:r>
              <a:rPr lang="en-US" sz="3600" b="1" i="1" dirty="0" err="1">
                <a:solidFill>
                  <a:srgbClr val="CC00FF"/>
                </a:solidFill>
                <a:latin typeface="Arial" charset="0"/>
              </a:rPr>
              <a:t>bằng</a:t>
            </a:r>
            <a:r>
              <a:rPr lang="en-US" sz="3600" b="1" i="1" dirty="0">
                <a:solidFill>
                  <a:srgbClr val="CC00FF"/>
                </a:solidFill>
                <a:latin typeface="Arial" charset="0"/>
              </a:rPr>
              <a:t> </a:t>
            </a:r>
            <a:r>
              <a:rPr lang="en-US" sz="3600" b="1" i="1" dirty="0" err="1">
                <a:solidFill>
                  <a:srgbClr val="CC00FF"/>
                </a:solidFill>
                <a:latin typeface="Arial" charset="0"/>
              </a:rPr>
              <a:t>bơm</a:t>
            </a:r>
            <a:r>
              <a:rPr lang="en-US" sz="3600" b="1" i="1" dirty="0">
                <a:solidFill>
                  <a:srgbClr val="CC00FF"/>
                </a:solidFill>
                <a:latin typeface="Arial" charset="0"/>
              </a:rPr>
              <a:t> </a:t>
            </a:r>
            <a:r>
              <a:rPr lang="en-US" sz="3600" b="1" i="1" dirty="0" err="1">
                <a:solidFill>
                  <a:srgbClr val="CC00FF"/>
                </a:solidFill>
                <a:latin typeface="Arial" charset="0"/>
              </a:rPr>
              <a:t>tiêm</a:t>
            </a:r>
            <a:endParaRPr lang="en-US" sz="3600" b="1" i="1" dirty="0">
              <a:solidFill>
                <a:srgbClr val="CC00FF"/>
              </a:solidFill>
              <a:latin typeface="Arial" charset="0"/>
            </a:endParaRPr>
          </a:p>
        </p:txBody>
      </p:sp>
      <p:pic>
        <p:nvPicPr>
          <p:cNvPr id="13315" name="Picture 4"/>
          <p:cNvPicPr>
            <a:picLocks noGrp="1" noChangeAspect="1" noChangeArrowheads="1"/>
          </p:cNvPicPr>
          <p:nvPr>
            <p:ph type="body" idx="4294967295"/>
          </p:nvPr>
        </p:nvPicPr>
        <p:blipFill>
          <a:blip r:embed="rId2">
            <a:extLst>
              <a:ext uri="{28A0092B-C50C-407E-A947-70E740481C1C}">
                <a14:useLocalDpi xmlns:a14="http://schemas.microsoft.com/office/drawing/2010/main" val="0"/>
              </a:ext>
            </a:extLst>
          </a:blip>
          <a:srcRect/>
          <a:stretch>
            <a:fillRect/>
          </a:stretch>
        </p:blipFill>
        <p:spPr>
          <a:xfrm>
            <a:off x="4800600" y="1905000"/>
            <a:ext cx="4151313" cy="4800600"/>
          </a:xfrm>
        </p:spPr>
      </p:pic>
      <p:sp>
        <p:nvSpPr>
          <p:cNvPr id="13316" name="Text Box 5"/>
          <p:cNvSpPr txBox="1">
            <a:spLocks noChangeArrowheads="1"/>
          </p:cNvSpPr>
          <p:nvPr/>
        </p:nvSpPr>
        <p:spPr bwMode="auto">
          <a:xfrm>
            <a:off x="685800" y="2057400"/>
            <a:ext cx="34290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Bef>
                <a:spcPct val="50000"/>
              </a:spcBef>
              <a:buFont typeface="Wingdings" pitchFamily="2" charset="2"/>
              <a:buChar char="§"/>
            </a:pPr>
            <a:r>
              <a:rPr lang="en-US" sz="2800" dirty="0"/>
              <a:t> </a:t>
            </a:r>
            <a:r>
              <a:rPr lang="en-US" sz="2800" dirty="0" err="1"/>
              <a:t>Chú</a:t>
            </a:r>
            <a:r>
              <a:rPr lang="en-US" sz="2800" dirty="0"/>
              <a:t> ý </a:t>
            </a:r>
            <a:r>
              <a:rPr lang="en-US" sz="2800" dirty="0" err="1"/>
              <a:t>bơm</a:t>
            </a:r>
            <a:r>
              <a:rPr lang="en-US" sz="2800" dirty="0"/>
              <a:t> </a:t>
            </a:r>
            <a:r>
              <a:rPr lang="en-US" sz="2800" dirty="0" err="1"/>
              <a:t>chậm</a:t>
            </a:r>
            <a:r>
              <a:rPr lang="en-US" sz="2800" dirty="0"/>
              <a:t> </a:t>
            </a:r>
            <a:r>
              <a:rPr lang="en-US" sz="2800" dirty="0" err="1"/>
              <a:t>tránh</a:t>
            </a:r>
            <a:r>
              <a:rPr lang="en-US" sz="2800" dirty="0"/>
              <a:t> </a:t>
            </a:r>
            <a:r>
              <a:rPr lang="en-US" sz="2800" dirty="0" err="1"/>
              <a:t>người</a:t>
            </a:r>
            <a:r>
              <a:rPr lang="en-US" sz="2800" dirty="0"/>
              <a:t> </a:t>
            </a:r>
            <a:r>
              <a:rPr lang="en-US" sz="2800" dirty="0" err="1"/>
              <a:t>bệnh</a:t>
            </a:r>
            <a:r>
              <a:rPr lang="en-US" sz="2800" dirty="0"/>
              <a:t> </a:t>
            </a:r>
            <a:r>
              <a:rPr lang="en-US" sz="2800" dirty="0" err="1"/>
              <a:t>bị</a:t>
            </a:r>
            <a:r>
              <a:rPr lang="en-US" sz="2800" dirty="0"/>
              <a:t> </a:t>
            </a:r>
            <a:r>
              <a:rPr lang="en-US" sz="2800" dirty="0" err="1"/>
              <a:t>nguy</a:t>
            </a:r>
            <a:r>
              <a:rPr lang="en-US" sz="2800" dirty="0"/>
              <a:t> </a:t>
            </a:r>
            <a:r>
              <a:rPr lang="en-US" sz="2800" dirty="0" err="1"/>
              <a:t>cơ</a:t>
            </a:r>
            <a:r>
              <a:rPr lang="en-US" sz="2800" dirty="0"/>
              <a:t> </a:t>
            </a:r>
            <a:r>
              <a:rPr lang="en-US" sz="2800" dirty="0" err="1"/>
              <a:t>nôn</a:t>
            </a:r>
            <a:r>
              <a:rPr lang="en-US" sz="2800" dirty="0"/>
              <a:t> </a:t>
            </a:r>
            <a:r>
              <a:rPr lang="en-US" sz="2800" dirty="0" err="1"/>
              <a:t>ói</a:t>
            </a:r>
            <a:r>
              <a:rPr lang="en-US" sz="2800" dirty="0"/>
              <a:t> hay </a:t>
            </a:r>
            <a:r>
              <a:rPr lang="en-US" sz="2800" dirty="0" err="1"/>
              <a:t>tiêu</a:t>
            </a:r>
            <a:r>
              <a:rPr lang="en-US" sz="2800" dirty="0"/>
              <a:t> </a:t>
            </a:r>
            <a:r>
              <a:rPr lang="en-US" sz="2800" dirty="0" err="1"/>
              <a:t>chảy</a:t>
            </a:r>
            <a:r>
              <a:rPr lang="en-US" sz="2800" dirty="0"/>
              <a:t> </a:t>
            </a:r>
          </a:p>
          <a:p>
            <a:pPr>
              <a:spcBef>
                <a:spcPct val="50000"/>
              </a:spcBef>
              <a:buFont typeface="Wingdings" pitchFamily="2" charset="2"/>
              <a:buChar char="§"/>
            </a:pPr>
            <a:r>
              <a:rPr lang="en-US" sz="2800" dirty="0"/>
              <a:t> </a:t>
            </a:r>
            <a:r>
              <a:rPr lang="en-US" sz="2800" dirty="0" err="1"/>
              <a:t>Tráng</a:t>
            </a:r>
            <a:r>
              <a:rPr lang="en-US" sz="2800" dirty="0"/>
              <a:t> </a:t>
            </a:r>
            <a:r>
              <a:rPr lang="en-US" sz="2800" dirty="0" err="1"/>
              <a:t>nước</a:t>
            </a:r>
            <a:r>
              <a:rPr lang="en-US" sz="2800" dirty="0"/>
              <a:t> </a:t>
            </a:r>
            <a:r>
              <a:rPr lang="en-US" sz="2800" dirty="0" err="1"/>
              <a:t>từ</a:t>
            </a:r>
            <a:r>
              <a:rPr lang="en-US" sz="2800" dirty="0"/>
              <a:t> 30-60ml </a:t>
            </a:r>
            <a:r>
              <a:rPr lang="en-US" sz="2800" dirty="0" err="1"/>
              <a:t>sau</a:t>
            </a:r>
            <a:r>
              <a:rPr lang="en-US" sz="2800" dirty="0"/>
              <a:t> </a:t>
            </a:r>
            <a:r>
              <a:rPr lang="en-US" sz="2800" dirty="0" err="1"/>
              <a:t>khi</a:t>
            </a:r>
            <a:r>
              <a:rPr lang="en-US" sz="2800" dirty="0"/>
              <a:t> </a:t>
            </a:r>
            <a:r>
              <a:rPr lang="en-US" sz="2800" dirty="0" err="1"/>
              <a:t>cho</a:t>
            </a:r>
            <a:r>
              <a:rPr lang="en-US" sz="2800" dirty="0"/>
              <a:t> </a:t>
            </a:r>
            <a:r>
              <a:rPr lang="en-US" sz="2800" dirty="0" err="1"/>
              <a:t>ăn</a:t>
            </a:r>
            <a:endParaRPr lang="en-US" sz="2800" dirty="0"/>
          </a:p>
          <a:p>
            <a:pPr>
              <a:spcBef>
                <a:spcPct val="50000"/>
              </a:spcBef>
              <a:buFont typeface="Wingdings" pitchFamily="2" charset="2"/>
              <a:buChar char="§"/>
            </a:pPr>
            <a:r>
              <a:rPr lang="en-US" sz="2800" dirty="0"/>
              <a:t> Cho </a:t>
            </a:r>
            <a:r>
              <a:rPr lang="en-US" sz="2800" dirty="0" err="1"/>
              <a:t>ăn</a:t>
            </a:r>
            <a:r>
              <a:rPr lang="en-US" sz="2800" dirty="0"/>
              <a:t> </a:t>
            </a:r>
            <a:r>
              <a:rPr lang="en-US" sz="2800" dirty="0" err="1"/>
              <a:t>liên</a:t>
            </a:r>
            <a:r>
              <a:rPr lang="en-US" sz="2800" dirty="0"/>
              <a:t> </a:t>
            </a:r>
            <a:r>
              <a:rPr lang="en-US" sz="2800" dirty="0" err="1"/>
              <a:t>tục</a:t>
            </a:r>
            <a:r>
              <a:rPr lang="en-US" sz="2800" dirty="0"/>
              <a:t> </a:t>
            </a:r>
            <a:r>
              <a:rPr lang="en-US" sz="2800" dirty="0" err="1"/>
              <a:t>tránh</a:t>
            </a:r>
            <a:r>
              <a:rPr lang="en-US" sz="2800" dirty="0"/>
              <a:t> </a:t>
            </a:r>
            <a:r>
              <a:rPr lang="en-US" sz="2800" dirty="0" err="1"/>
              <a:t>không</a:t>
            </a:r>
            <a:r>
              <a:rPr lang="en-US" sz="2800" dirty="0"/>
              <a:t> </a:t>
            </a:r>
            <a:r>
              <a:rPr lang="en-US" sz="2800" dirty="0" err="1"/>
              <a:t>khí</a:t>
            </a:r>
            <a:r>
              <a:rPr lang="en-US" sz="2800" dirty="0"/>
              <a:t> </a:t>
            </a:r>
            <a:r>
              <a:rPr lang="en-US" sz="2800" dirty="0" err="1"/>
              <a:t>vào</a:t>
            </a:r>
            <a:r>
              <a:rPr lang="en-US" sz="2800" dirty="0"/>
              <a:t> </a:t>
            </a:r>
          </a:p>
        </p:txBody>
      </p:sp>
    </p:spTree>
    <p:extLst>
      <p:ext uri="{BB962C8B-B14F-4D97-AF65-F5344CB8AC3E}">
        <p14:creationId xmlns:p14="http://schemas.microsoft.com/office/powerpoint/2010/main" val="2055379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81000"/>
            <a:ext cx="6870700" cy="1143000"/>
          </a:xfrm>
        </p:spPr>
        <p:txBody>
          <a:bodyPr/>
          <a:lstStyle/>
          <a:p>
            <a:pPr algn="ctr"/>
            <a:r>
              <a:rPr lang="en-US" sz="4000" b="1" dirty="0" err="1">
                <a:solidFill>
                  <a:srgbClr val="CC00FF"/>
                </a:solidFill>
                <a:latin typeface="Arial" charset="0"/>
              </a:rPr>
              <a:t>Cách</a:t>
            </a:r>
            <a:r>
              <a:rPr lang="en-US" sz="4000" b="1" dirty="0">
                <a:solidFill>
                  <a:srgbClr val="CC00FF"/>
                </a:solidFill>
                <a:latin typeface="Arial" charset="0"/>
              </a:rPr>
              <a:t> </a:t>
            </a:r>
            <a:r>
              <a:rPr lang="en-US" sz="4000" b="1" dirty="0" err="1">
                <a:solidFill>
                  <a:srgbClr val="CC00FF"/>
                </a:solidFill>
                <a:latin typeface="Arial" charset="0"/>
              </a:rPr>
              <a:t>cho</a:t>
            </a:r>
            <a:r>
              <a:rPr lang="en-US" sz="4000" b="1" dirty="0">
                <a:solidFill>
                  <a:srgbClr val="CC00FF"/>
                </a:solidFill>
                <a:latin typeface="Arial" charset="0"/>
              </a:rPr>
              <a:t> </a:t>
            </a:r>
            <a:r>
              <a:rPr lang="en-US" sz="4000" b="1" dirty="0" err="1">
                <a:solidFill>
                  <a:srgbClr val="CC00FF"/>
                </a:solidFill>
                <a:latin typeface="Arial" charset="0"/>
              </a:rPr>
              <a:t>ăn</a:t>
            </a:r>
            <a:endParaRPr lang="en-US" sz="4000" b="1" dirty="0">
              <a:solidFill>
                <a:srgbClr val="CC00FF"/>
              </a:solidFill>
              <a:latin typeface="Arial" charset="0"/>
            </a:endParaRPr>
          </a:p>
        </p:txBody>
      </p:sp>
      <p:sp>
        <p:nvSpPr>
          <p:cNvPr id="43011" name="Rectangle 3"/>
          <p:cNvSpPr>
            <a:spLocks noGrp="1" noChangeArrowheads="1"/>
          </p:cNvSpPr>
          <p:nvPr>
            <p:ph type="body" idx="1"/>
          </p:nvPr>
        </p:nvSpPr>
        <p:spPr>
          <a:xfrm>
            <a:off x="457200" y="1981200"/>
            <a:ext cx="8229600" cy="4648200"/>
          </a:xfrm>
        </p:spPr>
        <p:txBody>
          <a:bodyPr/>
          <a:lstStyle/>
          <a:p>
            <a:pPr marL="609600" indent="-609600">
              <a:buFont typeface="Wingdings" pitchFamily="2" charset="2"/>
              <a:buNone/>
            </a:pPr>
            <a:r>
              <a:rPr lang="en-US" sz="2400" b="1" dirty="0">
                <a:solidFill>
                  <a:srgbClr val="0000CC"/>
                </a:solidFill>
                <a:latin typeface="VNI-Helve" pitchFamily="2" charset="0"/>
              </a:rPr>
              <a:t>B. </a:t>
            </a:r>
            <a:r>
              <a:rPr lang="en-US" sz="2400" b="1" dirty="0" err="1">
                <a:solidFill>
                  <a:srgbClr val="0000CC"/>
                </a:solidFill>
                <a:latin typeface="VNI-Helve" pitchFamily="2" charset="0"/>
              </a:rPr>
              <a:t>Nhoû</a:t>
            </a:r>
            <a:r>
              <a:rPr lang="en-US" sz="2400" b="1" dirty="0">
                <a:solidFill>
                  <a:srgbClr val="0000CC"/>
                </a:solidFill>
                <a:latin typeface="VNI-Helve" pitchFamily="2" charset="0"/>
              </a:rPr>
              <a:t> </a:t>
            </a:r>
            <a:r>
              <a:rPr lang="en-US" sz="2400" b="1" dirty="0" err="1">
                <a:solidFill>
                  <a:srgbClr val="0000CC"/>
                </a:solidFill>
                <a:latin typeface="VNI-Helve" pitchFamily="2" charset="0"/>
              </a:rPr>
              <a:t>gioït</a:t>
            </a:r>
            <a:r>
              <a:rPr lang="en-US" sz="2400" b="1" dirty="0">
                <a:solidFill>
                  <a:srgbClr val="0000CC"/>
                </a:solidFill>
                <a:latin typeface="VNI-Helve" pitchFamily="2" charset="0"/>
              </a:rPr>
              <a:t> </a:t>
            </a:r>
            <a:r>
              <a:rPr lang="en-US" sz="2400" b="1" dirty="0" err="1">
                <a:solidFill>
                  <a:srgbClr val="0000CC"/>
                </a:solidFill>
                <a:latin typeface="VNI-Helve" pitchFamily="2" charset="0"/>
              </a:rPr>
              <a:t>coù</a:t>
            </a:r>
            <a:r>
              <a:rPr lang="en-US" sz="2400" b="1" dirty="0">
                <a:solidFill>
                  <a:srgbClr val="0000CC"/>
                </a:solidFill>
                <a:latin typeface="VNI-Helve" pitchFamily="2" charset="0"/>
              </a:rPr>
              <a:t> </a:t>
            </a:r>
            <a:r>
              <a:rPr lang="en-US" sz="2400" b="1" dirty="0" err="1">
                <a:solidFill>
                  <a:srgbClr val="0000CC"/>
                </a:solidFill>
                <a:latin typeface="VNI-Helve" pitchFamily="2" charset="0"/>
              </a:rPr>
              <a:t>chu</a:t>
            </a:r>
            <a:r>
              <a:rPr lang="en-US" sz="2400" b="1" dirty="0">
                <a:solidFill>
                  <a:srgbClr val="0000CC"/>
                </a:solidFill>
                <a:latin typeface="VNI-Helve" pitchFamily="2" charset="0"/>
              </a:rPr>
              <a:t> </a:t>
            </a:r>
            <a:r>
              <a:rPr lang="en-US" sz="2400" b="1" dirty="0" err="1">
                <a:solidFill>
                  <a:srgbClr val="0000CC"/>
                </a:solidFill>
                <a:latin typeface="VNI-Helve" pitchFamily="2" charset="0"/>
              </a:rPr>
              <a:t>kyø</a:t>
            </a:r>
            <a:r>
              <a:rPr lang="en-US" sz="2400" b="1" dirty="0">
                <a:solidFill>
                  <a:srgbClr val="0000CC"/>
                </a:solidFill>
                <a:latin typeface="VNI-Helve" pitchFamily="2" charset="0"/>
              </a:rPr>
              <a:t> </a:t>
            </a:r>
            <a:r>
              <a:rPr lang="en-US" sz="2400" b="1" dirty="0" smtClean="0">
                <a:solidFill>
                  <a:srgbClr val="0000CC"/>
                </a:solidFill>
                <a:latin typeface="VNI-Helve" pitchFamily="2" charset="0"/>
              </a:rPr>
              <a:t>(</a:t>
            </a:r>
            <a:r>
              <a:rPr lang="en-US" sz="2400" b="1" dirty="0" err="1" smtClean="0">
                <a:solidFill>
                  <a:srgbClr val="0000CC"/>
                </a:solidFill>
                <a:latin typeface="VNI-Helve" pitchFamily="2" charset="0"/>
              </a:rPr>
              <a:t>moãi</a:t>
            </a:r>
            <a:r>
              <a:rPr lang="en-US" sz="2400" b="1" dirty="0" smtClean="0">
                <a:solidFill>
                  <a:srgbClr val="0000CC"/>
                </a:solidFill>
                <a:latin typeface="VNI-Helve" pitchFamily="2" charset="0"/>
              </a:rPr>
              <a:t> 4 </a:t>
            </a:r>
            <a:r>
              <a:rPr lang="en-US" sz="2400" b="1" dirty="0" err="1" smtClean="0">
                <a:solidFill>
                  <a:srgbClr val="0000CC"/>
                </a:solidFill>
                <a:latin typeface="VNI-Helve" pitchFamily="2" charset="0"/>
              </a:rPr>
              <a:t>tieáng</a:t>
            </a:r>
            <a:r>
              <a:rPr lang="en-US" b="1" dirty="0" smtClean="0">
                <a:solidFill>
                  <a:srgbClr val="0000CC"/>
                </a:solidFill>
                <a:latin typeface="VNI-Helve" pitchFamily="2" charset="0"/>
              </a:rPr>
              <a:t>) </a:t>
            </a:r>
            <a:r>
              <a:rPr lang="en-US" sz="2400" b="1" dirty="0" smtClean="0">
                <a:solidFill>
                  <a:srgbClr val="0000CC"/>
                </a:solidFill>
                <a:latin typeface="VNI-Helve" pitchFamily="2" charset="0"/>
              </a:rPr>
              <a:t>hay </a:t>
            </a:r>
            <a:r>
              <a:rPr lang="en-US" sz="2400" b="1" dirty="0" err="1">
                <a:solidFill>
                  <a:srgbClr val="0000CC"/>
                </a:solidFill>
                <a:latin typeface="VNI-Helve" pitchFamily="2" charset="0"/>
              </a:rPr>
              <a:t>lieân</a:t>
            </a:r>
            <a:r>
              <a:rPr lang="en-US" sz="2400" b="1" dirty="0">
                <a:solidFill>
                  <a:srgbClr val="0000CC"/>
                </a:solidFill>
                <a:latin typeface="VNI-Helve" pitchFamily="2" charset="0"/>
              </a:rPr>
              <a:t> </a:t>
            </a:r>
            <a:r>
              <a:rPr lang="en-US" sz="2400" b="1" dirty="0" err="1">
                <a:solidFill>
                  <a:srgbClr val="0000CC"/>
                </a:solidFill>
                <a:latin typeface="VNI-Helve" pitchFamily="2" charset="0"/>
              </a:rPr>
              <a:t>tuïc</a:t>
            </a:r>
            <a:r>
              <a:rPr lang="en-US" sz="2400" b="1" dirty="0">
                <a:solidFill>
                  <a:srgbClr val="0000CC"/>
                </a:solidFill>
                <a:latin typeface="VNI-Helve" pitchFamily="2" charset="0"/>
              </a:rPr>
              <a:t> (</a:t>
            </a:r>
            <a:r>
              <a:rPr lang="en-US" sz="2400" b="1" dirty="0" err="1">
                <a:solidFill>
                  <a:srgbClr val="0000CC"/>
                </a:solidFill>
                <a:latin typeface="VNI-Helve" pitchFamily="2" charset="0"/>
              </a:rPr>
              <a:t>trong</a:t>
            </a:r>
            <a:r>
              <a:rPr lang="en-US" sz="2400" b="1" dirty="0">
                <a:solidFill>
                  <a:srgbClr val="0000CC"/>
                </a:solidFill>
                <a:latin typeface="VNI-Helve" pitchFamily="2" charset="0"/>
              </a:rPr>
              <a:t> 20 </a:t>
            </a:r>
            <a:r>
              <a:rPr lang="en-US" sz="2400" b="1" dirty="0" err="1">
                <a:solidFill>
                  <a:srgbClr val="0000CC"/>
                </a:solidFill>
                <a:latin typeface="VNI-Helve" pitchFamily="2" charset="0"/>
              </a:rPr>
              <a:t>tieáng</a:t>
            </a:r>
            <a:r>
              <a:rPr lang="en-US" sz="2400" b="1" dirty="0">
                <a:solidFill>
                  <a:srgbClr val="0000CC"/>
                </a:solidFill>
                <a:latin typeface="VNI-Helve" pitchFamily="2" charset="0"/>
              </a:rPr>
              <a:t>).</a:t>
            </a:r>
          </a:p>
          <a:p>
            <a:pPr marL="609600" indent="-609600">
              <a:buFont typeface="Wingdings" pitchFamily="2" charset="2"/>
              <a:buChar char="ü"/>
            </a:pPr>
            <a:r>
              <a:rPr lang="en-US" sz="2800" dirty="0" err="1">
                <a:latin typeface="VNI-Helve" pitchFamily="2" charset="0"/>
              </a:rPr>
              <a:t>Giuùp</a:t>
            </a:r>
            <a:r>
              <a:rPr lang="en-US" sz="2800" dirty="0">
                <a:latin typeface="VNI-Helve" pitchFamily="2" charset="0"/>
              </a:rPr>
              <a:t> </a:t>
            </a:r>
            <a:r>
              <a:rPr lang="en-US" sz="2800" dirty="0" err="1">
                <a:latin typeface="VNI-Helve" pitchFamily="2" charset="0"/>
              </a:rPr>
              <a:t>tieâu</a:t>
            </a:r>
            <a:r>
              <a:rPr lang="en-US" sz="2800" dirty="0">
                <a:latin typeface="VNI-Helve" pitchFamily="2" charset="0"/>
              </a:rPr>
              <a:t> </a:t>
            </a:r>
            <a:r>
              <a:rPr lang="en-US" sz="2800" dirty="0" err="1">
                <a:latin typeface="VNI-Helve" pitchFamily="2" charset="0"/>
              </a:rPr>
              <a:t>hoùa</a:t>
            </a:r>
            <a:r>
              <a:rPr lang="en-US" sz="2800" dirty="0">
                <a:latin typeface="VNI-Helve" pitchFamily="2" charset="0"/>
              </a:rPr>
              <a:t> </a:t>
            </a:r>
            <a:r>
              <a:rPr lang="en-US" sz="2800" dirty="0" err="1">
                <a:latin typeface="VNI-Helve" pitchFamily="2" charset="0"/>
              </a:rPr>
              <a:t>vaø</a:t>
            </a:r>
            <a:r>
              <a:rPr lang="en-US" sz="2800" dirty="0">
                <a:latin typeface="VNI-Helve" pitchFamily="2" charset="0"/>
              </a:rPr>
              <a:t> </a:t>
            </a:r>
            <a:r>
              <a:rPr lang="en-US" sz="2800" dirty="0" err="1">
                <a:latin typeface="VNI-Helve" pitchFamily="2" charset="0"/>
              </a:rPr>
              <a:t>haáp</a:t>
            </a:r>
            <a:r>
              <a:rPr lang="en-US" sz="2800" dirty="0">
                <a:latin typeface="VNI-Helve" pitchFamily="2" charset="0"/>
              </a:rPr>
              <a:t> </a:t>
            </a:r>
            <a:r>
              <a:rPr lang="en-US" sz="2800" dirty="0" err="1">
                <a:latin typeface="VNI-Helve" pitchFamily="2" charset="0"/>
              </a:rPr>
              <a:t>thu</a:t>
            </a:r>
            <a:r>
              <a:rPr lang="en-US" sz="2800" dirty="0">
                <a:latin typeface="VNI-Helve" pitchFamily="2" charset="0"/>
              </a:rPr>
              <a:t> </a:t>
            </a:r>
            <a:r>
              <a:rPr lang="en-US" sz="2800" dirty="0" err="1">
                <a:latin typeface="VNI-Helve" pitchFamily="2" charset="0"/>
              </a:rPr>
              <a:t>seõ</a:t>
            </a:r>
            <a:r>
              <a:rPr lang="en-US" sz="2800" dirty="0">
                <a:latin typeface="VNI-Helve" pitchFamily="2" charset="0"/>
              </a:rPr>
              <a:t> </a:t>
            </a:r>
            <a:r>
              <a:rPr lang="en-US" sz="2800" dirty="0" err="1">
                <a:latin typeface="VNI-Helve" pitchFamily="2" charset="0"/>
              </a:rPr>
              <a:t>toát</a:t>
            </a:r>
            <a:r>
              <a:rPr lang="en-US" sz="2800" dirty="0">
                <a:latin typeface="VNI-Helve" pitchFamily="2" charset="0"/>
              </a:rPr>
              <a:t> </a:t>
            </a:r>
            <a:r>
              <a:rPr lang="en-US" sz="2800" dirty="0" err="1">
                <a:latin typeface="VNI-Helve" pitchFamily="2" charset="0"/>
              </a:rPr>
              <a:t>hôn</a:t>
            </a:r>
            <a:r>
              <a:rPr lang="en-US" sz="2800" dirty="0">
                <a:latin typeface="VNI-Helve" pitchFamily="2" charset="0"/>
              </a:rPr>
              <a:t>.</a:t>
            </a:r>
          </a:p>
          <a:p>
            <a:pPr marL="609600" indent="-609600">
              <a:buFont typeface="Wingdings" pitchFamily="2" charset="2"/>
              <a:buChar char="ü"/>
            </a:pPr>
            <a:r>
              <a:rPr lang="en-US" sz="2800" dirty="0" err="1">
                <a:latin typeface="VNI-Helve" pitchFamily="2" charset="0"/>
              </a:rPr>
              <a:t>Nguy</a:t>
            </a:r>
            <a:r>
              <a:rPr lang="en-US" sz="2800" dirty="0">
                <a:latin typeface="VNI-Helve" pitchFamily="2" charset="0"/>
              </a:rPr>
              <a:t> </a:t>
            </a:r>
            <a:r>
              <a:rPr lang="en-US" sz="2800" dirty="0" err="1">
                <a:latin typeface="VNI-Helve" pitchFamily="2" charset="0"/>
              </a:rPr>
              <a:t>cô</a:t>
            </a:r>
            <a:r>
              <a:rPr lang="en-US" sz="2800" dirty="0">
                <a:latin typeface="VNI-Helve" pitchFamily="2" charset="0"/>
              </a:rPr>
              <a:t> </a:t>
            </a:r>
            <a:r>
              <a:rPr lang="en-US" sz="2800" dirty="0" err="1">
                <a:latin typeface="VNI-Helve" pitchFamily="2" charset="0"/>
              </a:rPr>
              <a:t>hít</a:t>
            </a:r>
            <a:r>
              <a:rPr lang="en-US" sz="2800" dirty="0">
                <a:latin typeface="VNI-Helve" pitchFamily="2" charset="0"/>
              </a:rPr>
              <a:t> </a:t>
            </a:r>
            <a:r>
              <a:rPr lang="en-US" sz="2800" dirty="0" err="1">
                <a:latin typeface="VNI-Helve" pitchFamily="2" charset="0"/>
              </a:rPr>
              <a:t>saëc</a:t>
            </a:r>
            <a:r>
              <a:rPr lang="en-US" sz="2800" dirty="0">
                <a:latin typeface="VNI-Helve" pitchFamily="2" charset="0"/>
              </a:rPr>
              <a:t> </a:t>
            </a:r>
            <a:r>
              <a:rPr lang="en-US" sz="2800" dirty="0" err="1">
                <a:latin typeface="VNI-Helve" pitchFamily="2" charset="0"/>
              </a:rPr>
              <a:t>seõ</a:t>
            </a:r>
            <a:r>
              <a:rPr lang="en-US" sz="2800" dirty="0">
                <a:latin typeface="VNI-Helve" pitchFamily="2" charset="0"/>
              </a:rPr>
              <a:t> </a:t>
            </a:r>
            <a:r>
              <a:rPr lang="en-US" sz="2800" dirty="0" err="1">
                <a:latin typeface="VNI-Helve" pitchFamily="2" charset="0"/>
              </a:rPr>
              <a:t>ít</a:t>
            </a:r>
            <a:r>
              <a:rPr lang="en-US" sz="2800" dirty="0">
                <a:latin typeface="VNI-Helve" pitchFamily="2" charset="0"/>
              </a:rPr>
              <a:t> </a:t>
            </a:r>
            <a:r>
              <a:rPr lang="en-US" sz="2800" dirty="0" err="1">
                <a:latin typeface="VNI-Helve" pitchFamily="2" charset="0"/>
              </a:rPr>
              <a:t>hôn</a:t>
            </a:r>
            <a:r>
              <a:rPr lang="en-US" sz="2800" dirty="0">
                <a:latin typeface="VNI-Helve" pitchFamily="2" charset="0"/>
              </a:rPr>
              <a:t>.</a:t>
            </a:r>
          </a:p>
          <a:p>
            <a:pPr marL="609600" indent="-609600">
              <a:buFont typeface="Wingdings" pitchFamily="2" charset="2"/>
              <a:buChar char="ü"/>
            </a:pPr>
            <a:r>
              <a:rPr lang="en-US" sz="2800" dirty="0" err="1">
                <a:latin typeface="VNI-Helve" pitchFamily="2" charset="0"/>
              </a:rPr>
              <a:t>Thích</a:t>
            </a:r>
            <a:r>
              <a:rPr lang="en-US" sz="2800" dirty="0">
                <a:latin typeface="VNI-Helve" pitchFamily="2" charset="0"/>
              </a:rPr>
              <a:t> </a:t>
            </a:r>
            <a:r>
              <a:rPr lang="en-US" sz="2800" dirty="0" err="1">
                <a:latin typeface="VNI-Helve" pitchFamily="2" charset="0"/>
              </a:rPr>
              <a:t>hôïp</a:t>
            </a:r>
            <a:r>
              <a:rPr lang="en-US" sz="2800" dirty="0">
                <a:latin typeface="VNI-Helve" pitchFamily="2" charset="0"/>
              </a:rPr>
              <a:t> </a:t>
            </a:r>
            <a:r>
              <a:rPr lang="en-US" sz="2800" dirty="0" err="1">
                <a:latin typeface="VNI-Helve" pitchFamily="2" charset="0"/>
              </a:rPr>
              <a:t>trong</a:t>
            </a:r>
            <a:r>
              <a:rPr lang="en-US" sz="2800" dirty="0">
                <a:latin typeface="VNI-Helve" pitchFamily="2" charset="0"/>
              </a:rPr>
              <a:t> </a:t>
            </a:r>
            <a:r>
              <a:rPr lang="en-US" sz="2800" dirty="0" err="1">
                <a:latin typeface="VNI-Helve" pitchFamily="2" charset="0"/>
              </a:rPr>
              <a:t>hoài</a:t>
            </a:r>
            <a:r>
              <a:rPr lang="en-US" sz="2800" dirty="0">
                <a:latin typeface="VNI-Helve" pitchFamily="2" charset="0"/>
              </a:rPr>
              <a:t> </a:t>
            </a:r>
            <a:r>
              <a:rPr lang="en-US" sz="2800" dirty="0" err="1">
                <a:latin typeface="VNI-Helve" pitchFamily="2" charset="0"/>
              </a:rPr>
              <a:t>söùc</a:t>
            </a:r>
            <a:r>
              <a:rPr lang="en-US" sz="2800" dirty="0">
                <a:latin typeface="VNI-Helve" pitchFamily="2" charset="0"/>
              </a:rPr>
              <a:t>, </a:t>
            </a:r>
            <a:r>
              <a:rPr lang="en-US" sz="2800" dirty="0" err="1">
                <a:latin typeface="VNI-Helve" pitchFamily="2" charset="0"/>
              </a:rPr>
              <a:t>ruoät</a:t>
            </a:r>
            <a:r>
              <a:rPr lang="en-US" sz="2800" dirty="0">
                <a:latin typeface="VNI-Helve" pitchFamily="2" charset="0"/>
              </a:rPr>
              <a:t> </a:t>
            </a:r>
            <a:r>
              <a:rPr lang="en-US" sz="2800" dirty="0" err="1">
                <a:latin typeface="VNI-Helve" pitchFamily="2" charset="0"/>
              </a:rPr>
              <a:t>ngaén</a:t>
            </a:r>
            <a:r>
              <a:rPr lang="en-US" sz="2800" dirty="0">
                <a:latin typeface="VNI-Helve" pitchFamily="2" charset="0"/>
              </a:rPr>
              <a:t> </a:t>
            </a:r>
            <a:r>
              <a:rPr lang="en-US" sz="2800" dirty="0" err="1">
                <a:latin typeface="VNI-Helve" pitchFamily="2" charset="0"/>
              </a:rPr>
              <a:t>nuoâi</a:t>
            </a:r>
            <a:r>
              <a:rPr lang="en-US" sz="2800" dirty="0">
                <a:latin typeface="VNI-Helve" pitchFamily="2" charset="0"/>
              </a:rPr>
              <a:t> qua </a:t>
            </a:r>
            <a:r>
              <a:rPr lang="en-US" sz="2800" dirty="0" err="1">
                <a:latin typeface="VNI-Helve" pitchFamily="2" charset="0"/>
              </a:rPr>
              <a:t>hoång</a:t>
            </a:r>
            <a:r>
              <a:rPr lang="en-US" sz="2800" dirty="0">
                <a:latin typeface="VNI-Helve" pitchFamily="2" charset="0"/>
              </a:rPr>
              <a:t> </a:t>
            </a:r>
            <a:r>
              <a:rPr lang="en-US" sz="2800" dirty="0" err="1">
                <a:latin typeface="VNI-Helve" pitchFamily="2" charset="0"/>
              </a:rPr>
              <a:t>traøng</a:t>
            </a:r>
            <a:r>
              <a:rPr lang="en-US" sz="2800" dirty="0">
                <a:latin typeface="VNI-Helve" pitchFamily="2" charset="0"/>
              </a:rPr>
              <a:t>.</a:t>
            </a:r>
          </a:p>
          <a:p>
            <a:pPr marL="609600" indent="-609600">
              <a:buFont typeface="Wingdings" pitchFamily="2" charset="2"/>
              <a:buChar char="ü"/>
            </a:pPr>
            <a:r>
              <a:rPr lang="en-US" sz="2800" dirty="0" err="1">
                <a:latin typeface="VNI-Helve" pitchFamily="2" charset="0"/>
              </a:rPr>
              <a:t>Baét</a:t>
            </a:r>
            <a:r>
              <a:rPr lang="en-US" sz="2800" dirty="0">
                <a:latin typeface="VNI-Helve" pitchFamily="2" charset="0"/>
              </a:rPr>
              <a:t> </a:t>
            </a:r>
            <a:r>
              <a:rPr lang="en-US" sz="2800" dirty="0" err="1">
                <a:latin typeface="VNI-Helve" pitchFamily="2" charset="0"/>
              </a:rPr>
              <a:t>ñaàu</a:t>
            </a:r>
            <a:r>
              <a:rPr lang="en-US" sz="2800" dirty="0">
                <a:latin typeface="VNI-Helve" pitchFamily="2" charset="0"/>
              </a:rPr>
              <a:t> 20- 25ml/h (</a:t>
            </a:r>
            <a:r>
              <a:rPr lang="en-US" sz="2800" dirty="0" err="1">
                <a:latin typeface="VNI-Helve" pitchFamily="2" charset="0"/>
              </a:rPr>
              <a:t>thöïc</a:t>
            </a:r>
            <a:r>
              <a:rPr lang="en-US" sz="2800" dirty="0">
                <a:latin typeface="VNI-Helve" pitchFamily="2" charset="0"/>
              </a:rPr>
              <a:t> </a:t>
            </a:r>
            <a:r>
              <a:rPr lang="en-US" sz="2800" dirty="0" err="1">
                <a:latin typeface="VNI-Helve" pitchFamily="2" charset="0"/>
              </a:rPr>
              <a:t>teá</a:t>
            </a:r>
            <a:r>
              <a:rPr lang="en-US" sz="2800" dirty="0">
                <a:latin typeface="VNI-Helve" pitchFamily="2" charset="0"/>
              </a:rPr>
              <a:t>: </a:t>
            </a:r>
            <a:r>
              <a:rPr lang="en-US" sz="2800" dirty="0" err="1">
                <a:latin typeface="VNI-Helve" pitchFamily="2" charset="0"/>
              </a:rPr>
              <a:t>baèng</a:t>
            </a:r>
            <a:r>
              <a:rPr lang="en-US" sz="2800" dirty="0">
                <a:latin typeface="VNI-Helve" pitchFamily="2" charset="0"/>
              </a:rPr>
              <a:t> </a:t>
            </a:r>
            <a:r>
              <a:rPr lang="en-US" sz="2800" dirty="0" err="1">
                <a:latin typeface="VNI-Helve" pitchFamily="2" charset="0"/>
              </a:rPr>
              <a:t>troïng</a:t>
            </a:r>
            <a:r>
              <a:rPr lang="en-US" sz="2800" dirty="0">
                <a:latin typeface="VNI-Helve" pitchFamily="2" charset="0"/>
              </a:rPr>
              <a:t> </a:t>
            </a:r>
            <a:r>
              <a:rPr lang="en-US" sz="2800" dirty="0" err="1">
                <a:latin typeface="VNI-Helve" pitchFamily="2" charset="0"/>
              </a:rPr>
              <a:t>löïc</a:t>
            </a:r>
            <a:r>
              <a:rPr lang="en-US" sz="2800" dirty="0">
                <a:latin typeface="VNI-Helve" pitchFamily="2" charset="0"/>
              </a:rPr>
              <a:t>, 20- 30 </a:t>
            </a:r>
            <a:r>
              <a:rPr lang="en-US" sz="2800" dirty="0" err="1">
                <a:latin typeface="VNI-Helve" pitchFamily="2" charset="0"/>
              </a:rPr>
              <a:t>gioït</a:t>
            </a:r>
            <a:r>
              <a:rPr lang="en-US" sz="2800" dirty="0">
                <a:latin typeface="VNI-Helve" pitchFamily="2" charset="0"/>
              </a:rPr>
              <a:t>/ </a:t>
            </a:r>
            <a:r>
              <a:rPr lang="en-US" sz="2800" dirty="0" err="1">
                <a:latin typeface="VNI-Helve" pitchFamily="2" charset="0"/>
              </a:rPr>
              <a:t>phuùt</a:t>
            </a:r>
            <a:r>
              <a:rPr lang="en-US" sz="2800" dirty="0">
                <a:latin typeface="VNI-Helve" pitchFamily="2" charset="0"/>
              </a:rPr>
              <a:t>)</a:t>
            </a:r>
          </a:p>
        </p:txBody>
      </p:sp>
    </p:spTree>
    <p:extLst>
      <p:ext uri="{BB962C8B-B14F-4D97-AF65-F5344CB8AC3E}">
        <p14:creationId xmlns:p14="http://schemas.microsoft.com/office/powerpoint/2010/main" val="17824413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nchor="ctr"/>
          <a:lstStyle/>
          <a:p>
            <a:pPr algn="ctr"/>
            <a:r>
              <a:rPr lang="en-US" sz="3200" b="1" i="1" dirty="0" err="1">
                <a:solidFill>
                  <a:srgbClr val="CC00FF"/>
                </a:solidFill>
                <a:latin typeface="Arial" charset="0"/>
              </a:rPr>
              <a:t>Cách</a:t>
            </a:r>
            <a:r>
              <a:rPr lang="en-US" sz="3200" b="1" i="1" dirty="0">
                <a:solidFill>
                  <a:srgbClr val="CC00FF"/>
                </a:solidFill>
                <a:latin typeface="Arial" charset="0"/>
              </a:rPr>
              <a:t> qua </a:t>
            </a:r>
            <a:r>
              <a:rPr lang="en-US" sz="3200" b="1" i="1" dirty="0" err="1">
                <a:solidFill>
                  <a:srgbClr val="CC00FF"/>
                </a:solidFill>
                <a:latin typeface="Arial" charset="0"/>
              </a:rPr>
              <a:t>túi</a:t>
            </a:r>
            <a:r>
              <a:rPr lang="en-US" sz="3200" b="1" i="1" dirty="0">
                <a:solidFill>
                  <a:srgbClr val="CC00FF"/>
                </a:solidFill>
                <a:latin typeface="Arial" charset="0"/>
              </a:rPr>
              <a:t> </a:t>
            </a:r>
            <a:r>
              <a:rPr lang="en-US" sz="3200" b="1" i="1" dirty="0" err="1">
                <a:solidFill>
                  <a:srgbClr val="CC00FF"/>
                </a:solidFill>
                <a:latin typeface="Arial" charset="0"/>
              </a:rPr>
              <a:t>thức</a:t>
            </a:r>
            <a:r>
              <a:rPr lang="en-US" sz="3200" b="1" i="1" dirty="0">
                <a:solidFill>
                  <a:srgbClr val="CC00FF"/>
                </a:solidFill>
                <a:latin typeface="Arial" charset="0"/>
              </a:rPr>
              <a:t> </a:t>
            </a:r>
            <a:r>
              <a:rPr lang="en-US" sz="3200" b="1" i="1" dirty="0" err="1">
                <a:solidFill>
                  <a:srgbClr val="CC00FF"/>
                </a:solidFill>
                <a:latin typeface="Arial" charset="0"/>
              </a:rPr>
              <a:t>ăn</a:t>
            </a:r>
            <a:endParaRPr lang="en-US" sz="2800" b="1" dirty="0">
              <a:solidFill>
                <a:srgbClr val="CC00FF"/>
              </a:solidFill>
              <a:latin typeface="Arial" charset="0"/>
            </a:endParaRPr>
          </a:p>
        </p:txBody>
      </p:sp>
      <p:sp>
        <p:nvSpPr>
          <p:cNvPr id="14339" name="Rectangle 3"/>
          <p:cNvSpPr>
            <a:spLocks noGrp="1" noChangeArrowheads="1"/>
          </p:cNvSpPr>
          <p:nvPr>
            <p:ph type="body" idx="4294967295"/>
          </p:nvPr>
        </p:nvSpPr>
        <p:spPr>
          <a:xfrm>
            <a:off x="914400" y="1752600"/>
            <a:ext cx="7696200" cy="4114800"/>
          </a:xfrm>
        </p:spPr>
        <p:txBody>
          <a:bodyPr/>
          <a:lstStyle/>
          <a:p>
            <a:pPr>
              <a:buFontTx/>
              <a:buNone/>
            </a:pPr>
            <a:r>
              <a:rPr lang="en-US" sz="2000" b="1" dirty="0">
                <a:sym typeface="Wingdings" pitchFamily="2" charset="2"/>
              </a:rPr>
              <a:t> </a:t>
            </a:r>
            <a:r>
              <a:rPr lang="en-US" sz="2400" b="1" dirty="0">
                <a:latin typeface="Arial" charset="0"/>
              </a:rPr>
              <a:t>Cho </a:t>
            </a:r>
            <a:r>
              <a:rPr lang="en-US" sz="2400" b="1" dirty="0" err="1">
                <a:latin typeface="Arial" charset="0"/>
              </a:rPr>
              <a:t>ăn</a:t>
            </a:r>
            <a:r>
              <a:rPr lang="en-US" sz="2400" b="1" dirty="0">
                <a:latin typeface="Arial" charset="0"/>
              </a:rPr>
              <a:t> </a:t>
            </a:r>
            <a:r>
              <a:rPr lang="en-US" sz="2400" b="1" dirty="0" err="1">
                <a:latin typeface="Arial" charset="0"/>
              </a:rPr>
              <a:t>ngắt</a:t>
            </a:r>
            <a:r>
              <a:rPr lang="en-US" sz="2400" b="1" dirty="0">
                <a:latin typeface="Arial" charset="0"/>
              </a:rPr>
              <a:t> </a:t>
            </a:r>
            <a:r>
              <a:rPr lang="en-US" sz="2400" b="1" dirty="0" err="1">
                <a:latin typeface="Arial" charset="0"/>
              </a:rPr>
              <a:t>quãng</a:t>
            </a:r>
            <a:endParaRPr lang="en-US" sz="2400" b="1" dirty="0">
              <a:latin typeface="Arial" charset="0"/>
            </a:endParaRPr>
          </a:p>
          <a:p>
            <a:r>
              <a:rPr lang="en-US" sz="2400" dirty="0">
                <a:latin typeface="Arial" charset="0"/>
              </a:rPr>
              <a:t>Treo </a:t>
            </a:r>
            <a:r>
              <a:rPr lang="en-US" sz="2400" dirty="0" err="1">
                <a:latin typeface="Arial" charset="0"/>
              </a:rPr>
              <a:t>túi</a:t>
            </a:r>
            <a:r>
              <a:rPr lang="en-US" sz="2400" dirty="0">
                <a:latin typeface="Arial" charset="0"/>
              </a:rPr>
              <a:t> </a:t>
            </a:r>
            <a:r>
              <a:rPr lang="en-US" sz="2400" dirty="0" err="1">
                <a:latin typeface="Arial" charset="0"/>
              </a:rPr>
              <a:t>cao</a:t>
            </a:r>
            <a:r>
              <a:rPr lang="en-US" sz="2400" dirty="0">
                <a:latin typeface="Arial" charset="0"/>
              </a:rPr>
              <a:t> 45cm hay 18 inch </a:t>
            </a:r>
            <a:r>
              <a:rPr lang="en-US" sz="2400" dirty="0" err="1">
                <a:latin typeface="Arial" charset="0"/>
              </a:rPr>
              <a:t>từ</a:t>
            </a:r>
            <a:r>
              <a:rPr lang="en-US" sz="2400" dirty="0">
                <a:latin typeface="Arial" charset="0"/>
              </a:rPr>
              <a:t> </a:t>
            </a:r>
            <a:r>
              <a:rPr lang="en-US" sz="2400" dirty="0" err="1">
                <a:latin typeface="Arial" charset="0"/>
              </a:rPr>
              <a:t>phía</a:t>
            </a:r>
            <a:r>
              <a:rPr lang="en-US" sz="2400" dirty="0">
                <a:latin typeface="Arial" charset="0"/>
              </a:rPr>
              <a:t> </a:t>
            </a:r>
            <a:r>
              <a:rPr lang="en-US" sz="2400" dirty="0" err="1">
                <a:latin typeface="Arial" charset="0"/>
              </a:rPr>
              <a:t>đầu</a:t>
            </a:r>
            <a:r>
              <a:rPr lang="en-US" sz="2400" dirty="0">
                <a:latin typeface="Arial" charset="0"/>
              </a:rPr>
              <a:t> </a:t>
            </a:r>
            <a:r>
              <a:rPr lang="en-US" sz="2400" dirty="0" err="1">
                <a:latin typeface="Arial" charset="0"/>
              </a:rPr>
              <a:t>người</a:t>
            </a:r>
            <a:r>
              <a:rPr lang="en-US" sz="2400" dirty="0">
                <a:latin typeface="Arial" charset="0"/>
              </a:rPr>
              <a:t> </a:t>
            </a:r>
            <a:r>
              <a:rPr lang="en-US" sz="2400" dirty="0" err="1">
                <a:latin typeface="Arial" charset="0"/>
              </a:rPr>
              <a:t>bệnh</a:t>
            </a:r>
            <a:r>
              <a:rPr lang="en-US" sz="2400" dirty="0">
                <a:latin typeface="Arial" charset="0"/>
              </a:rPr>
              <a:t> </a:t>
            </a:r>
          </a:p>
          <a:p>
            <a:r>
              <a:rPr lang="en-US" sz="2400" dirty="0" err="1">
                <a:latin typeface="Arial" charset="0"/>
              </a:rPr>
              <a:t>Điều</a:t>
            </a:r>
            <a:r>
              <a:rPr lang="en-US" sz="2400" dirty="0">
                <a:latin typeface="Arial" charset="0"/>
              </a:rPr>
              <a:t> </a:t>
            </a:r>
            <a:r>
              <a:rPr lang="en-US" sz="2400" dirty="0" err="1">
                <a:latin typeface="Arial" charset="0"/>
              </a:rPr>
              <a:t>chỉnh</a:t>
            </a:r>
            <a:r>
              <a:rPr lang="en-US" sz="2400" dirty="0">
                <a:latin typeface="Arial" charset="0"/>
              </a:rPr>
              <a:t> </a:t>
            </a:r>
            <a:r>
              <a:rPr lang="en-US" sz="2400" dirty="0" err="1">
                <a:latin typeface="Arial" charset="0"/>
              </a:rPr>
              <a:t>số</a:t>
            </a:r>
            <a:r>
              <a:rPr lang="en-US" sz="2400" dirty="0">
                <a:latin typeface="Arial" charset="0"/>
              </a:rPr>
              <a:t> </a:t>
            </a:r>
            <a:r>
              <a:rPr lang="en-US" sz="2400" dirty="0" err="1">
                <a:latin typeface="Arial" charset="0"/>
              </a:rPr>
              <a:t>giọt</a:t>
            </a:r>
            <a:r>
              <a:rPr lang="en-US" sz="2400" dirty="0">
                <a:latin typeface="Arial" charset="0"/>
              </a:rPr>
              <a:t> </a:t>
            </a:r>
            <a:r>
              <a:rPr lang="en-US" sz="2400" dirty="0" err="1">
                <a:latin typeface="Arial" charset="0"/>
              </a:rPr>
              <a:t>theo</a:t>
            </a:r>
            <a:r>
              <a:rPr lang="en-US" sz="2400" dirty="0">
                <a:latin typeface="Arial" charset="0"/>
              </a:rPr>
              <a:t> y </a:t>
            </a:r>
            <a:r>
              <a:rPr lang="en-US" sz="2400" dirty="0" err="1">
                <a:latin typeface="Arial" charset="0"/>
              </a:rPr>
              <a:t>lệnh</a:t>
            </a:r>
            <a:endParaRPr lang="en-US" sz="2400" dirty="0">
              <a:latin typeface="Arial" charset="0"/>
            </a:endParaRPr>
          </a:p>
          <a:p>
            <a:r>
              <a:rPr lang="en-US" sz="2400" dirty="0" err="1">
                <a:latin typeface="Arial" charset="0"/>
              </a:rPr>
              <a:t>Tránh</a:t>
            </a:r>
            <a:r>
              <a:rPr lang="en-US" sz="2400" dirty="0">
                <a:latin typeface="Arial" charset="0"/>
              </a:rPr>
              <a:t> </a:t>
            </a:r>
            <a:r>
              <a:rPr lang="en-US" sz="2400" dirty="0" err="1">
                <a:latin typeface="Arial" charset="0"/>
              </a:rPr>
              <a:t>nhỏ</a:t>
            </a:r>
            <a:r>
              <a:rPr lang="en-US" sz="2400" dirty="0">
                <a:latin typeface="Arial" charset="0"/>
              </a:rPr>
              <a:t> </a:t>
            </a:r>
            <a:r>
              <a:rPr lang="en-US" sz="2400" dirty="0" err="1">
                <a:latin typeface="Arial" charset="0"/>
              </a:rPr>
              <a:t>giọt</a:t>
            </a:r>
            <a:r>
              <a:rPr lang="en-US" sz="2400" dirty="0">
                <a:latin typeface="Arial" charset="0"/>
              </a:rPr>
              <a:t> </a:t>
            </a:r>
            <a:r>
              <a:rPr lang="en-US" sz="2400" dirty="0" err="1">
                <a:latin typeface="Arial" charset="0"/>
              </a:rPr>
              <a:t>quá</a:t>
            </a:r>
            <a:r>
              <a:rPr lang="en-US" sz="2400" dirty="0">
                <a:latin typeface="Arial" charset="0"/>
              </a:rPr>
              <a:t> </a:t>
            </a:r>
            <a:r>
              <a:rPr lang="en-US" sz="2400" dirty="0" err="1">
                <a:latin typeface="Arial" charset="0"/>
              </a:rPr>
              <a:t>nhanh</a:t>
            </a:r>
            <a:r>
              <a:rPr lang="en-US" sz="2400" dirty="0">
                <a:latin typeface="Arial" charset="0"/>
              </a:rPr>
              <a:t> </a:t>
            </a:r>
            <a:r>
              <a:rPr lang="en-US" sz="2400" dirty="0" err="1">
                <a:latin typeface="Arial" charset="0"/>
              </a:rPr>
              <a:t>có</a:t>
            </a:r>
            <a:r>
              <a:rPr lang="en-US" sz="2400" dirty="0">
                <a:latin typeface="Arial" charset="0"/>
              </a:rPr>
              <a:t> </a:t>
            </a:r>
            <a:r>
              <a:rPr lang="en-US" sz="2400" dirty="0" err="1">
                <a:latin typeface="Arial" charset="0"/>
              </a:rPr>
              <a:t>nguy</a:t>
            </a:r>
            <a:r>
              <a:rPr lang="en-US" sz="2400" dirty="0">
                <a:latin typeface="Arial" charset="0"/>
              </a:rPr>
              <a:t> </a:t>
            </a:r>
            <a:r>
              <a:rPr lang="en-US" sz="2400" dirty="0" err="1">
                <a:latin typeface="Arial" charset="0"/>
              </a:rPr>
              <a:t>cơ</a:t>
            </a:r>
            <a:r>
              <a:rPr lang="en-US" sz="2400" dirty="0">
                <a:latin typeface="Arial" charset="0"/>
              </a:rPr>
              <a:t> </a:t>
            </a:r>
            <a:r>
              <a:rPr lang="en-US" sz="2400" dirty="0" err="1">
                <a:latin typeface="Arial" charset="0"/>
              </a:rPr>
              <a:t>tiêu</a:t>
            </a:r>
            <a:r>
              <a:rPr lang="en-US" sz="2400" dirty="0">
                <a:latin typeface="Arial" charset="0"/>
              </a:rPr>
              <a:t> </a:t>
            </a:r>
            <a:r>
              <a:rPr lang="en-US" sz="2400" dirty="0" err="1">
                <a:latin typeface="Arial" charset="0"/>
              </a:rPr>
              <a:t>chảy</a:t>
            </a:r>
            <a:endParaRPr lang="en-US" sz="2400" dirty="0">
              <a:latin typeface="Arial" charset="0"/>
            </a:endParaRPr>
          </a:p>
          <a:p>
            <a:pPr>
              <a:buFont typeface="Wingdings" pitchFamily="2" charset="2"/>
              <a:buChar char="&amp;"/>
            </a:pPr>
            <a:r>
              <a:rPr lang="en-US" sz="2400" b="1" dirty="0">
                <a:latin typeface="Arial" charset="0"/>
                <a:sym typeface="Wingdings" pitchFamily="2" charset="2"/>
              </a:rPr>
              <a:t> Cho </a:t>
            </a:r>
            <a:r>
              <a:rPr lang="en-US" sz="2400" b="1" dirty="0" err="1">
                <a:latin typeface="Arial" charset="0"/>
                <a:sym typeface="Wingdings" pitchFamily="2" charset="2"/>
              </a:rPr>
              <a:t>ăn</a:t>
            </a:r>
            <a:r>
              <a:rPr lang="en-US" sz="2400" b="1" dirty="0">
                <a:latin typeface="Arial" charset="0"/>
                <a:sym typeface="Wingdings" pitchFamily="2" charset="2"/>
              </a:rPr>
              <a:t> </a:t>
            </a:r>
            <a:r>
              <a:rPr lang="en-US" sz="2400" b="1" dirty="0" err="1">
                <a:latin typeface="Arial" charset="0"/>
                <a:sym typeface="Wingdings" pitchFamily="2" charset="2"/>
              </a:rPr>
              <a:t>liên</a:t>
            </a:r>
            <a:r>
              <a:rPr lang="en-US" sz="2400" b="1" dirty="0">
                <a:latin typeface="Arial" charset="0"/>
                <a:sym typeface="Wingdings" pitchFamily="2" charset="2"/>
              </a:rPr>
              <a:t> </a:t>
            </a:r>
            <a:r>
              <a:rPr lang="en-US" sz="2400" b="1" dirty="0" err="1" smtClean="0">
                <a:latin typeface="Arial" charset="0"/>
                <a:sym typeface="Wingdings" pitchFamily="2" charset="2"/>
              </a:rPr>
              <a:t>tục</a:t>
            </a:r>
            <a:r>
              <a:rPr lang="en-US" sz="2400" b="1" dirty="0" smtClean="0">
                <a:latin typeface="Arial" charset="0"/>
                <a:sym typeface="Wingdings" pitchFamily="2" charset="2"/>
              </a:rPr>
              <a:t> (20- 24 </a:t>
            </a:r>
            <a:r>
              <a:rPr lang="en-US" sz="2400" b="1" dirty="0" err="1" smtClean="0">
                <a:latin typeface="Arial" charset="0"/>
                <a:sym typeface="Wingdings" pitchFamily="2" charset="2"/>
              </a:rPr>
              <a:t>tiếng</a:t>
            </a:r>
            <a:r>
              <a:rPr lang="en-US" sz="2400" b="1" dirty="0" smtClean="0">
                <a:latin typeface="Arial" charset="0"/>
                <a:sym typeface="Wingdings" pitchFamily="2" charset="2"/>
              </a:rPr>
              <a:t>)</a:t>
            </a:r>
            <a:endParaRPr lang="en-US" sz="2400" b="1" dirty="0">
              <a:latin typeface="Arial" charset="0"/>
              <a:sym typeface="Wingdings" pitchFamily="2" charset="2"/>
            </a:endParaRPr>
          </a:p>
          <a:p>
            <a:pPr>
              <a:buFont typeface="Wingdings" pitchFamily="2" charset="2"/>
              <a:buChar char="§"/>
            </a:pPr>
            <a:r>
              <a:rPr lang="en-US" sz="2400" dirty="0" err="1">
                <a:latin typeface="Arial" charset="0"/>
                <a:sym typeface="Wingdings" pitchFamily="2" charset="2"/>
              </a:rPr>
              <a:t>Kiểm</a:t>
            </a:r>
            <a:r>
              <a:rPr lang="en-US" sz="2400" dirty="0">
                <a:latin typeface="Arial" charset="0"/>
                <a:sym typeface="Wingdings" pitchFamily="2" charset="2"/>
              </a:rPr>
              <a:t> </a:t>
            </a:r>
            <a:r>
              <a:rPr lang="en-US" sz="2400" dirty="0" err="1">
                <a:latin typeface="Arial" charset="0"/>
                <a:sym typeface="Wingdings" pitchFamily="2" charset="2"/>
              </a:rPr>
              <a:t>tra</a:t>
            </a:r>
            <a:r>
              <a:rPr lang="en-US" sz="2400" dirty="0">
                <a:latin typeface="Arial" charset="0"/>
                <a:sym typeface="Wingdings" pitchFamily="2" charset="2"/>
              </a:rPr>
              <a:t> </a:t>
            </a:r>
            <a:r>
              <a:rPr lang="en-US" sz="2400" dirty="0" err="1">
                <a:latin typeface="Arial" charset="0"/>
                <a:sym typeface="Wingdings" pitchFamily="2" charset="2"/>
              </a:rPr>
              <a:t>túi</a:t>
            </a:r>
            <a:r>
              <a:rPr lang="en-US" sz="2400" dirty="0">
                <a:latin typeface="Arial" charset="0"/>
                <a:sym typeface="Wingdings" pitchFamily="2" charset="2"/>
              </a:rPr>
              <a:t> </a:t>
            </a:r>
            <a:r>
              <a:rPr lang="en-US" sz="2400" dirty="0" err="1">
                <a:latin typeface="Arial" charset="0"/>
                <a:sym typeface="Wingdings" pitchFamily="2" charset="2"/>
              </a:rPr>
              <a:t>thức</a:t>
            </a:r>
            <a:r>
              <a:rPr lang="en-US" sz="2400" dirty="0">
                <a:latin typeface="Arial" charset="0"/>
                <a:sym typeface="Wingdings" pitchFamily="2" charset="2"/>
              </a:rPr>
              <a:t> </a:t>
            </a:r>
            <a:r>
              <a:rPr lang="en-US" sz="2400" dirty="0" err="1">
                <a:latin typeface="Arial" charset="0"/>
                <a:sym typeface="Wingdings" pitchFamily="2" charset="2"/>
              </a:rPr>
              <a:t>ăn</a:t>
            </a:r>
            <a:r>
              <a:rPr lang="en-US" sz="2400" dirty="0">
                <a:latin typeface="Arial" charset="0"/>
                <a:sym typeface="Wingdings" pitchFamily="2" charset="2"/>
              </a:rPr>
              <a:t> </a:t>
            </a:r>
            <a:r>
              <a:rPr lang="en-US" sz="2400" dirty="0" err="1">
                <a:latin typeface="Arial" charset="0"/>
                <a:sym typeface="Wingdings" pitchFamily="2" charset="2"/>
              </a:rPr>
              <a:t>mỗi</a:t>
            </a:r>
            <a:r>
              <a:rPr lang="en-US" sz="2400" dirty="0">
                <a:latin typeface="Arial" charset="0"/>
                <a:sym typeface="Wingdings" pitchFamily="2" charset="2"/>
              </a:rPr>
              <a:t> 4 </a:t>
            </a:r>
            <a:r>
              <a:rPr lang="en-US" sz="2400" dirty="0" err="1">
                <a:latin typeface="Arial" charset="0"/>
                <a:sym typeface="Wingdings" pitchFamily="2" charset="2"/>
              </a:rPr>
              <a:t>giờ</a:t>
            </a:r>
            <a:endParaRPr lang="en-US" sz="2400" dirty="0">
              <a:latin typeface="Arial" charset="0"/>
              <a:sym typeface="Wingdings" pitchFamily="2" charset="2"/>
            </a:endParaRPr>
          </a:p>
          <a:p>
            <a:pPr>
              <a:buFont typeface="Wingdings" pitchFamily="2" charset="2"/>
              <a:buChar char="§"/>
            </a:pPr>
            <a:r>
              <a:rPr lang="en-US" sz="2400" dirty="0" err="1">
                <a:latin typeface="Arial" charset="0"/>
                <a:sym typeface="Wingdings" pitchFamily="2" charset="2"/>
              </a:rPr>
              <a:t>Kiểm</a:t>
            </a:r>
            <a:r>
              <a:rPr lang="en-US" sz="2400" dirty="0">
                <a:latin typeface="Arial" charset="0"/>
                <a:sym typeface="Wingdings" pitchFamily="2" charset="2"/>
              </a:rPr>
              <a:t> </a:t>
            </a:r>
            <a:r>
              <a:rPr lang="en-US" sz="2400" dirty="0" err="1">
                <a:latin typeface="Arial" charset="0"/>
                <a:sym typeface="Wingdings" pitchFamily="2" charset="2"/>
              </a:rPr>
              <a:t>tra</a:t>
            </a:r>
            <a:r>
              <a:rPr lang="en-US" sz="2400" dirty="0">
                <a:latin typeface="Arial" charset="0"/>
                <a:sym typeface="Wingdings" pitchFamily="2" charset="2"/>
              </a:rPr>
              <a:t> </a:t>
            </a:r>
            <a:r>
              <a:rPr lang="en-US" sz="2400" dirty="0" err="1">
                <a:latin typeface="Arial" charset="0"/>
                <a:sym typeface="Wingdings" pitchFamily="2" charset="2"/>
              </a:rPr>
              <a:t>dịch</a:t>
            </a:r>
            <a:r>
              <a:rPr lang="en-US" sz="2400" dirty="0">
                <a:latin typeface="Arial" charset="0"/>
                <a:sym typeface="Wingdings" pitchFamily="2" charset="2"/>
              </a:rPr>
              <a:t> </a:t>
            </a:r>
            <a:r>
              <a:rPr lang="en-US" sz="2400" dirty="0" err="1">
                <a:latin typeface="Arial" charset="0"/>
                <a:sym typeface="Wingdings" pitchFamily="2" charset="2"/>
              </a:rPr>
              <a:t>tồn</a:t>
            </a:r>
            <a:r>
              <a:rPr lang="en-US" sz="2400" dirty="0">
                <a:latin typeface="Arial" charset="0"/>
                <a:sym typeface="Wingdings" pitchFamily="2" charset="2"/>
              </a:rPr>
              <a:t> </a:t>
            </a:r>
            <a:r>
              <a:rPr lang="en-US" sz="2400" dirty="0" err="1">
                <a:latin typeface="Arial" charset="0"/>
                <a:sym typeface="Wingdings" pitchFamily="2" charset="2"/>
              </a:rPr>
              <a:t>đọng</a:t>
            </a:r>
            <a:r>
              <a:rPr lang="en-US" sz="2400" dirty="0">
                <a:latin typeface="Arial" charset="0"/>
                <a:sym typeface="Wingdings" pitchFamily="2" charset="2"/>
              </a:rPr>
              <a:t> ở </a:t>
            </a:r>
            <a:r>
              <a:rPr lang="en-US" sz="2400" dirty="0" err="1">
                <a:latin typeface="Arial" charset="0"/>
                <a:sym typeface="Wingdings" pitchFamily="2" charset="2"/>
              </a:rPr>
              <a:t>dạ</a:t>
            </a:r>
            <a:r>
              <a:rPr lang="en-US" sz="2400" dirty="0">
                <a:latin typeface="Arial" charset="0"/>
                <a:sym typeface="Wingdings" pitchFamily="2" charset="2"/>
              </a:rPr>
              <a:t> </a:t>
            </a:r>
            <a:r>
              <a:rPr lang="en-US" sz="2400" dirty="0" err="1">
                <a:latin typeface="Arial" charset="0"/>
                <a:sym typeface="Wingdings" pitchFamily="2" charset="2"/>
              </a:rPr>
              <a:t>dày</a:t>
            </a:r>
            <a:r>
              <a:rPr lang="en-US" sz="2400" dirty="0">
                <a:latin typeface="Arial" charset="0"/>
                <a:sym typeface="Wingdings" pitchFamily="2" charset="2"/>
              </a:rPr>
              <a:t> </a:t>
            </a:r>
            <a:r>
              <a:rPr lang="en-US" sz="2400" dirty="0" err="1">
                <a:latin typeface="Arial" charset="0"/>
                <a:sym typeface="Wingdings" pitchFamily="2" charset="2"/>
              </a:rPr>
              <a:t>mỗi</a:t>
            </a:r>
            <a:r>
              <a:rPr lang="en-US" sz="2400" dirty="0">
                <a:latin typeface="Arial" charset="0"/>
                <a:sym typeface="Wingdings" pitchFamily="2" charset="2"/>
              </a:rPr>
              <a:t> 8 </a:t>
            </a:r>
            <a:r>
              <a:rPr lang="en-US" sz="2400" dirty="0" err="1">
                <a:latin typeface="Arial" charset="0"/>
                <a:sym typeface="Wingdings" pitchFamily="2" charset="2"/>
              </a:rPr>
              <a:t>giờ</a:t>
            </a:r>
            <a:r>
              <a:rPr lang="en-US" sz="2400" dirty="0">
                <a:latin typeface="Arial" charset="0"/>
                <a:sym typeface="Wingdings" pitchFamily="2" charset="2"/>
              </a:rPr>
              <a:t>. </a:t>
            </a:r>
            <a:r>
              <a:rPr lang="en-US" sz="2400" dirty="0" err="1">
                <a:latin typeface="Arial" charset="0"/>
                <a:sym typeface="Wingdings" pitchFamily="2" charset="2"/>
              </a:rPr>
              <a:t>Nếu</a:t>
            </a:r>
            <a:r>
              <a:rPr lang="en-US" sz="2400" dirty="0">
                <a:latin typeface="Arial" charset="0"/>
                <a:sym typeface="Wingdings" pitchFamily="2" charset="2"/>
              </a:rPr>
              <a:t> </a:t>
            </a:r>
            <a:r>
              <a:rPr lang="en-US" sz="2400" dirty="0" err="1">
                <a:latin typeface="Arial" charset="0"/>
                <a:sym typeface="Wingdings" pitchFamily="2" charset="2"/>
              </a:rPr>
              <a:t>dịch</a:t>
            </a:r>
            <a:r>
              <a:rPr lang="en-US" sz="2400" dirty="0">
                <a:latin typeface="Arial" charset="0"/>
                <a:sym typeface="Wingdings" pitchFamily="2" charset="2"/>
              </a:rPr>
              <a:t> </a:t>
            </a:r>
            <a:r>
              <a:rPr lang="en-US" sz="2400" dirty="0" err="1">
                <a:latin typeface="Arial" charset="0"/>
                <a:sym typeface="Wingdings" pitchFamily="2" charset="2"/>
              </a:rPr>
              <a:t>tồn</a:t>
            </a:r>
            <a:r>
              <a:rPr lang="en-US" sz="2400" dirty="0">
                <a:latin typeface="Arial" charset="0"/>
                <a:sym typeface="Wingdings" pitchFamily="2" charset="2"/>
              </a:rPr>
              <a:t> </a:t>
            </a:r>
            <a:r>
              <a:rPr lang="en-US" sz="2400" dirty="0" err="1">
                <a:latin typeface="Arial" charset="0"/>
                <a:sym typeface="Wingdings" pitchFamily="2" charset="2"/>
              </a:rPr>
              <a:t>đọng</a:t>
            </a:r>
            <a:r>
              <a:rPr lang="en-US" sz="2400" dirty="0">
                <a:latin typeface="Arial" charset="0"/>
                <a:sym typeface="Wingdings" pitchFamily="2" charset="2"/>
              </a:rPr>
              <a:t> &gt; </a:t>
            </a:r>
            <a:r>
              <a:rPr lang="en-US" sz="2400" dirty="0" smtClean="0">
                <a:latin typeface="Arial" charset="0"/>
                <a:sym typeface="Wingdings" pitchFamily="2" charset="2"/>
              </a:rPr>
              <a:t>250ml  </a:t>
            </a:r>
            <a:r>
              <a:rPr lang="en-US" sz="2400" dirty="0" err="1">
                <a:latin typeface="Arial" charset="0"/>
                <a:sym typeface="Wingdings" pitchFamily="2" charset="2"/>
              </a:rPr>
              <a:t>thì</a:t>
            </a:r>
            <a:r>
              <a:rPr lang="en-US" sz="2400" dirty="0">
                <a:latin typeface="Arial" charset="0"/>
                <a:sym typeface="Wingdings" pitchFamily="2" charset="2"/>
              </a:rPr>
              <a:t> </a:t>
            </a:r>
            <a:r>
              <a:rPr lang="en-US" sz="2400" dirty="0" err="1">
                <a:latin typeface="Arial" charset="0"/>
                <a:sym typeface="Wingdings" pitchFamily="2" charset="2"/>
              </a:rPr>
              <a:t>ngưng</a:t>
            </a:r>
            <a:r>
              <a:rPr lang="en-US" sz="2400" dirty="0">
                <a:latin typeface="Arial" charset="0"/>
                <a:sym typeface="Wingdings" pitchFamily="2" charset="2"/>
              </a:rPr>
              <a:t> </a:t>
            </a:r>
            <a:r>
              <a:rPr lang="en-US" sz="2400" dirty="0" err="1">
                <a:latin typeface="Arial" charset="0"/>
                <a:sym typeface="Wingdings" pitchFamily="2" charset="2"/>
              </a:rPr>
              <a:t>cho</a:t>
            </a:r>
            <a:r>
              <a:rPr lang="en-US" sz="2400" dirty="0">
                <a:latin typeface="Arial" charset="0"/>
                <a:sym typeface="Wingdings" pitchFamily="2" charset="2"/>
              </a:rPr>
              <a:t> </a:t>
            </a:r>
            <a:r>
              <a:rPr lang="en-US" sz="2400" dirty="0" err="1">
                <a:latin typeface="Arial" charset="0"/>
                <a:sym typeface="Wingdings" pitchFamily="2" charset="2"/>
              </a:rPr>
              <a:t>ăn</a:t>
            </a:r>
            <a:r>
              <a:rPr lang="en-US" sz="2400" dirty="0">
                <a:latin typeface="Arial" charset="0"/>
                <a:sym typeface="Wingdings" pitchFamily="2" charset="2"/>
              </a:rPr>
              <a:t> </a:t>
            </a:r>
            <a:r>
              <a:rPr lang="en-US" sz="2400" dirty="0" err="1">
                <a:latin typeface="Arial" charset="0"/>
                <a:sym typeface="Wingdings" pitchFamily="2" charset="2"/>
              </a:rPr>
              <a:t>và</a:t>
            </a:r>
            <a:r>
              <a:rPr lang="en-US" sz="2400" dirty="0">
                <a:latin typeface="Arial" charset="0"/>
                <a:sym typeface="Wingdings" pitchFamily="2" charset="2"/>
              </a:rPr>
              <a:t> </a:t>
            </a:r>
            <a:r>
              <a:rPr lang="en-US" sz="2400" dirty="0" err="1">
                <a:latin typeface="Arial" charset="0"/>
                <a:sym typeface="Wingdings" pitchFamily="2" charset="2"/>
              </a:rPr>
              <a:t>báo</a:t>
            </a:r>
            <a:r>
              <a:rPr lang="en-US" sz="2400" dirty="0">
                <a:latin typeface="Arial" charset="0"/>
                <a:sym typeface="Wingdings" pitchFamily="2" charset="2"/>
              </a:rPr>
              <a:t> </a:t>
            </a:r>
            <a:r>
              <a:rPr lang="en-US" sz="2400" dirty="0" err="1">
                <a:latin typeface="Arial" charset="0"/>
                <a:sym typeface="Wingdings" pitchFamily="2" charset="2"/>
              </a:rPr>
              <a:t>bác</a:t>
            </a:r>
            <a:r>
              <a:rPr lang="en-US" sz="2400" dirty="0">
                <a:latin typeface="Arial" charset="0"/>
                <a:sym typeface="Wingdings" pitchFamily="2" charset="2"/>
              </a:rPr>
              <a:t> </a:t>
            </a:r>
            <a:r>
              <a:rPr lang="en-US" sz="2400" dirty="0" err="1">
                <a:latin typeface="Arial" charset="0"/>
                <a:sym typeface="Wingdings" pitchFamily="2" charset="2"/>
              </a:rPr>
              <a:t>sĩ</a:t>
            </a:r>
            <a:r>
              <a:rPr lang="en-US" sz="2400" dirty="0">
                <a:latin typeface="Arial" charset="0"/>
                <a:sym typeface="Wingdings" pitchFamily="2" charset="2"/>
              </a:rPr>
              <a:t> </a:t>
            </a:r>
          </a:p>
        </p:txBody>
      </p:sp>
    </p:spTree>
    <p:extLst>
      <p:ext uri="{BB962C8B-B14F-4D97-AF65-F5344CB8AC3E}">
        <p14:creationId xmlns:p14="http://schemas.microsoft.com/office/powerpoint/2010/main" val="2416105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nchor="ctr"/>
          <a:lstStyle/>
          <a:p>
            <a:pPr algn="ctr"/>
            <a:r>
              <a:rPr lang="en-US" sz="3200" b="1" i="1" dirty="0" err="1">
                <a:solidFill>
                  <a:srgbClr val="CC00FF"/>
                </a:solidFill>
                <a:latin typeface="Arial" charset="0"/>
              </a:rPr>
              <a:t>Cách</a:t>
            </a:r>
            <a:r>
              <a:rPr lang="en-US" sz="3200" b="1" i="1" dirty="0">
                <a:solidFill>
                  <a:srgbClr val="CC00FF"/>
                </a:solidFill>
                <a:latin typeface="Arial" charset="0"/>
              </a:rPr>
              <a:t> </a:t>
            </a:r>
            <a:r>
              <a:rPr lang="en-US" sz="3200" b="1" i="1" dirty="0" err="1">
                <a:solidFill>
                  <a:srgbClr val="CC00FF"/>
                </a:solidFill>
                <a:latin typeface="Arial" charset="0"/>
              </a:rPr>
              <a:t>cho</a:t>
            </a:r>
            <a:r>
              <a:rPr lang="en-US" sz="3200" b="1" i="1" dirty="0">
                <a:solidFill>
                  <a:srgbClr val="CC00FF"/>
                </a:solidFill>
                <a:latin typeface="Arial" charset="0"/>
              </a:rPr>
              <a:t> </a:t>
            </a:r>
            <a:r>
              <a:rPr lang="en-US" sz="3200" b="1" i="1" dirty="0" err="1">
                <a:solidFill>
                  <a:srgbClr val="CC00FF"/>
                </a:solidFill>
                <a:latin typeface="Arial" charset="0"/>
              </a:rPr>
              <a:t>ăn</a:t>
            </a:r>
            <a:r>
              <a:rPr lang="en-US" sz="3200" b="1" i="1" dirty="0">
                <a:solidFill>
                  <a:srgbClr val="CC00FF"/>
                </a:solidFill>
                <a:latin typeface="Arial" charset="0"/>
              </a:rPr>
              <a:t> </a:t>
            </a:r>
            <a:r>
              <a:rPr lang="en-US" sz="3200" b="1" i="1" dirty="0" err="1">
                <a:solidFill>
                  <a:srgbClr val="CC00FF"/>
                </a:solidFill>
                <a:latin typeface="Arial" charset="0"/>
              </a:rPr>
              <a:t>liên</a:t>
            </a:r>
            <a:r>
              <a:rPr lang="en-US" sz="3200" b="1" i="1" dirty="0">
                <a:solidFill>
                  <a:srgbClr val="CC00FF"/>
                </a:solidFill>
                <a:latin typeface="Arial" charset="0"/>
              </a:rPr>
              <a:t> </a:t>
            </a:r>
            <a:r>
              <a:rPr lang="en-US" sz="3200" b="1" i="1" dirty="0" err="1">
                <a:solidFill>
                  <a:srgbClr val="CC00FF"/>
                </a:solidFill>
                <a:latin typeface="Arial" charset="0"/>
              </a:rPr>
              <a:t>tục</a:t>
            </a:r>
            <a:r>
              <a:rPr lang="en-US" sz="3200" b="1" i="1" dirty="0">
                <a:solidFill>
                  <a:srgbClr val="CC00FF"/>
                </a:solidFill>
                <a:latin typeface="Arial" charset="0"/>
              </a:rPr>
              <a:t> qua </a:t>
            </a:r>
            <a:r>
              <a:rPr lang="en-US" sz="3200" b="1" i="1" dirty="0" err="1">
                <a:solidFill>
                  <a:srgbClr val="CC00FF"/>
                </a:solidFill>
                <a:latin typeface="Arial" charset="0"/>
              </a:rPr>
              <a:t>túi</a:t>
            </a:r>
            <a:r>
              <a:rPr lang="en-US" sz="3200" b="1" i="1" dirty="0">
                <a:solidFill>
                  <a:srgbClr val="CC00FF"/>
                </a:solidFill>
                <a:latin typeface="Arial" charset="0"/>
              </a:rPr>
              <a:t> </a:t>
            </a:r>
            <a:r>
              <a:rPr lang="en-US" sz="3200" b="1" i="1" dirty="0" err="1">
                <a:solidFill>
                  <a:srgbClr val="CC00FF"/>
                </a:solidFill>
                <a:latin typeface="Arial" charset="0"/>
              </a:rPr>
              <a:t>thức</a:t>
            </a:r>
            <a:r>
              <a:rPr lang="en-US" sz="3200" b="1" i="1" dirty="0">
                <a:solidFill>
                  <a:srgbClr val="CC00FF"/>
                </a:solidFill>
                <a:latin typeface="Arial" charset="0"/>
              </a:rPr>
              <a:t> </a:t>
            </a:r>
            <a:r>
              <a:rPr lang="en-US" sz="3200" b="1" i="1" dirty="0" err="1">
                <a:solidFill>
                  <a:srgbClr val="CC00FF"/>
                </a:solidFill>
                <a:latin typeface="Arial" charset="0"/>
              </a:rPr>
              <a:t>ăn</a:t>
            </a:r>
            <a:endParaRPr lang="en-US" b="1" dirty="0">
              <a:solidFill>
                <a:srgbClr val="CC00FF"/>
              </a:solidFill>
              <a:latin typeface="Arial" charset="0"/>
            </a:endParaRPr>
          </a:p>
        </p:txBody>
      </p:sp>
      <p:sp>
        <p:nvSpPr>
          <p:cNvPr id="15363" name="Rectangle 3"/>
          <p:cNvSpPr>
            <a:spLocks noGrp="1" noChangeArrowheads="1"/>
          </p:cNvSpPr>
          <p:nvPr>
            <p:ph type="body" idx="4294967295"/>
          </p:nvPr>
        </p:nvSpPr>
        <p:spPr>
          <a:xfrm>
            <a:off x="762000" y="1981200"/>
            <a:ext cx="7467600" cy="4648200"/>
          </a:xfrm>
        </p:spPr>
        <p:txBody>
          <a:bodyPr>
            <a:normAutofit fontScale="92500" lnSpcReduction="10000"/>
          </a:bodyPr>
          <a:lstStyle/>
          <a:p>
            <a:r>
              <a:rPr lang="en-US" sz="2400" dirty="0" err="1">
                <a:latin typeface="Arial" charset="0"/>
              </a:rPr>
              <a:t>Kiểm</a:t>
            </a:r>
            <a:r>
              <a:rPr lang="en-US" sz="2400" dirty="0">
                <a:latin typeface="Arial" charset="0"/>
              </a:rPr>
              <a:t> </a:t>
            </a:r>
            <a:r>
              <a:rPr lang="en-US" sz="2400" dirty="0" err="1">
                <a:latin typeface="Arial" charset="0"/>
              </a:rPr>
              <a:t>tra</a:t>
            </a:r>
            <a:r>
              <a:rPr lang="en-US" sz="2400" dirty="0">
                <a:latin typeface="Arial" charset="0"/>
              </a:rPr>
              <a:t> </a:t>
            </a:r>
            <a:r>
              <a:rPr lang="en-US" sz="2400" dirty="0" err="1">
                <a:latin typeface="Arial" charset="0"/>
              </a:rPr>
              <a:t>vị</a:t>
            </a:r>
            <a:r>
              <a:rPr lang="en-US" sz="2400" dirty="0">
                <a:latin typeface="Arial" charset="0"/>
              </a:rPr>
              <a:t> </a:t>
            </a:r>
            <a:r>
              <a:rPr lang="en-US" sz="2400" dirty="0" err="1">
                <a:latin typeface="Arial" charset="0"/>
              </a:rPr>
              <a:t>trí</a:t>
            </a:r>
            <a:r>
              <a:rPr lang="en-US" sz="2400" dirty="0">
                <a:latin typeface="Arial" charset="0"/>
              </a:rPr>
              <a:t> </a:t>
            </a:r>
            <a:r>
              <a:rPr lang="en-US" sz="2400" dirty="0" err="1">
                <a:latin typeface="Arial" charset="0"/>
              </a:rPr>
              <a:t>túi</a:t>
            </a:r>
            <a:r>
              <a:rPr lang="en-US" sz="2400" dirty="0">
                <a:latin typeface="Arial" charset="0"/>
              </a:rPr>
              <a:t> </a:t>
            </a:r>
            <a:r>
              <a:rPr lang="en-US" sz="2400" dirty="0" err="1">
                <a:latin typeface="Arial" charset="0"/>
              </a:rPr>
              <a:t>mỗi</a:t>
            </a:r>
            <a:r>
              <a:rPr lang="en-US" sz="2400" dirty="0">
                <a:latin typeface="Arial" charset="0"/>
              </a:rPr>
              <a:t> 4 </a:t>
            </a:r>
            <a:r>
              <a:rPr lang="en-US" sz="2400" dirty="0" err="1">
                <a:latin typeface="Arial" charset="0"/>
              </a:rPr>
              <a:t>giờ</a:t>
            </a:r>
            <a:r>
              <a:rPr lang="en-US" sz="2400" dirty="0">
                <a:latin typeface="Arial" charset="0"/>
              </a:rPr>
              <a:t> </a:t>
            </a:r>
            <a:r>
              <a:rPr lang="en-US" sz="2400" dirty="0" err="1">
                <a:latin typeface="Arial" charset="0"/>
              </a:rPr>
              <a:t>để</a:t>
            </a:r>
            <a:r>
              <a:rPr lang="en-US" sz="2400" dirty="0">
                <a:latin typeface="Arial" charset="0"/>
              </a:rPr>
              <a:t> </a:t>
            </a:r>
            <a:r>
              <a:rPr lang="en-US" sz="2400" dirty="0" err="1">
                <a:latin typeface="Arial" charset="0"/>
              </a:rPr>
              <a:t>xác</a:t>
            </a:r>
            <a:r>
              <a:rPr lang="en-US" sz="2400" dirty="0">
                <a:latin typeface="Arial" charset="0"/>
              </a:rPr>
              <a:t> </a:t>
            </a:r>
            <a:r>
              <a:rPr lang="en-US" sz="2400" dirty="0" err="1">
                <a:latin typeface="Arial" charset="0"/>
              </a:rPr>
              <a:t>định</a:t>
            </a:r>
            <a:r>
              <a:rPr lang="en-US" sz="2400" dirty="0">
                <a:latin typeface="Arial" charset="0"/>
              </a:rPr>
              <a:t> </a:t>
            </a:r>
            <a:r>
              <a:rPr lang="en-US" sz="2400" dirty="0" err="1">
                <a:latin typeface="Arial" charset="0"/>
              </a:rPr>
              <a:t>thức</a:t>
            </a:r>
            <a:r>
              <a:rPr lang="en-US" sz="2400" dirty="0">
                <a:latin typeface="Arial" charset="0"/>
              </a:rPr>
              <a:t> </a:t>
            </a:r>
            <a:r>
              <a:rPr lang="en-US" sz="2400" dirty="0" err="1">
                <a:latin typeface="Arial" charset="0"/>
              </a:rPr>
              <a:t>ăn</a:t>
            </a:r>
            <a:r>
              <a:rPr lang="en-US" sz="2400" dirty="0">
                <a:latin typeface="Arial" charset="0"/>
              </a:rPr>
              <a:t> </a:t>
            </a:r>
            <a:r>
              <a:rPr lang="en-US" sz="2400" dirty="0" err="1">
                <a:latin typeface="Arial" charset="0"/>
              </a:rPr>
              <a:t>vào</a:t>
            </a:r>
            <a:r>
              <a:rPr lang="en-US" sz="2400" dirty="0">
                <a:latin typeface="Arial" charset="0"/>
              </a:rPr>
              <a:t> </a:t>
            </a:r>
            <a:r>
              <a:rPr lang="en-US" sz="2400" dirty="0" err="1">
                <a:latin typeface="Arial" charset="0"/>
              </a:rPr>
              <a:t>dạ</a:t>
            </a:r>
            <a:r>
              <a:rPr lang="en-US" sz="2400" dirty="0">
                <a:latin typeface="Arial" charset="0"/>
              </a:rPr>
              <a:t> </a:t>
            </a:r>
            <a:r>
              <a:rPr lang="en-US" sz="2400" dirty="0" err="1">
                <a:latin typeface="Arial" charset="0"/>
              </a:rPr>
              <a:t>dày</a:t>
            </a:r>
            <a:endParaRPr lang="en-US" sz="2400" dirty="0">
              <a:latin typeface="Arial" charset="0"/>
            </a:endParaRPr>
          </a:p>
          <a:p>
            <a:r>
              <a:rPr lang="en-US" sz="2400" dirty="0" err="1">
                <a:latin typeface="Arial" charset="0"/>
              </a:rPr>
              <a:t>Kiểm</a:t>
            </a:r>
            <a:r>
              <a:rPr lang="en-US" sz="2400" dirty="0">
                <a:latin typeface="Arial" charset="0"/>
              </a:rPr>
              <a:t> </a:t>
            </a:r>
            <a:r>
              <a:rPr lang="en-US" sz="2400" dirty="0" err="1">
                <a:latin typeface="Arial" charset="0"/>
              </a:rPr>
              <a:t>tra</a:t>
            </a:r>
            <a:r>
              <a:rPr lang="en-US" sz="2400" dirty="0">
                <a:latin typeface="Arial" charset="0"/>
              </a:rPr>
              <a:t> </a:t>
            </a:r>
            <a:r>
              <a:rPr lang="en-US" sz="2400" dirty="0" err="1">
                <a:latin typeface="Arial" charset="0"/>
              </a:rPr>
              <a:t>dịch</a:t>
            </a:r>
            <a:r>
              <a:rPr lang="en-US" sz="2400" dirty="0">
                <a:latin typeface="Arial" charset="0"/>
              </a:rPr>
              <a:t> </a:t>
            </a:r>
            <a:r>
              <a:rPr lang="en-US" sz="2400" dirty="0" err="1">
                <a:latin typeface="Arial" charset="0"/>
              </a:rPr>
              <a:t>tồn</a:t>
            </a:r>
            <a:r>
              <a:rPr lang="en-US" sz="2400" dirty="0">
                <a:latin typeface="Arial" charset="0"/>
              </a:rPr>
              <a:t> </a:t>
            </a:r>
            <a:r>
              <a:rPr lang="en-US" sz="2400" dirty="0" err="1">
                <a:latin typeface="Arial" charset="0"/>
              </a:rPr>
              <a:t>đọng</a:t>
            </a:r>
            <a:r>
              <a:rPr lang="en-US" sz="2400" dirty="0">
                <a:latin typeface="Arial" charset="0"/>
              </a:rPr>
              <a:t> </a:t>
            </a:r>
            <a:r>
              <a:rPr lang="en-US" sz="2400" dirty="0" err="1">
                <a:latin typeface="Arial" charset="0"/>
              </a:rPr>
              <a:t>tại</a:t>
            </a:r>
            <a:r>
              <a:rPr lang="en-US" sz="2400" dirty="0">
                <a:latin typeface="Arial" charset="0"/>
              </a:rPr>
              <a:t> </a:t>
            </a:r>
            <a:r>
              <a:rPr lang="en-US" sz="2400" dirty="0" err="1">
                <a:latin typeface="Arial" charset="0"/>
              </a:rPr>
              <a:t>dạ</a:t>
            </a:r>
            <a:r>
              <a:rPr lang="en-US" sz="2400" dirty="0">
                <a:latin typeface="Arial" charset="0"/>
              </a:rPr>
              <a:t> </a:t>
            </a:r>
            <a:r>
              <a:rPr lang="en-US" sz="2400" dirty="0" err="1">
                <a:latin typeface="Arial" charset="0"/>
              </a:rPr>
              <a:t>dày</a:t>
            </a:r>
            <a:r>
              <a:rPr lang="en-US" sz="2400" dirty="0">
                <a:latin typeface="Arial" charset="0"/>
              </a:rPr>
              <a:t> </a:t>
            </a:r>
            <a:r>
              <a:rPr lang="en-US" sz="2400" dirty="0" err="1">
                <a:latin typeface="Arial" charset="0"/>
              </a:rPr>
              <a:t>mỗi</a:t>
            </a:r>
            <a:r>
              <a:rPr lang="en-US" sz="2400" dirty="0">
                <a:latin typeface="Arial" charset="0"/>
              </a:rPr>
              <a:t> </a:t>
            </a:r>
            <a:r>
              <a:rPr lang="en-US" sz="2400" dirty="0" smtClean="0">
                <a:latin typeface="Arial" charset="0"/>
              </a:rPr>
              <a:t>4 </a:t>
            </a:r>
            <a:r>
              <a:rPr lang="en-US" sz="2400" dirty="0" err="1">
                <a:latin typeface="Arial" charset="0"/>
              </a:rPr>
              <a:t>giờ</a:t>
            </a:r>
            <a:r>
              <a:rPr lang="en-US" sz="2400" dirty="0">
                <a:latin typeface="Arial" charset="0"/>
              </a:rPr>
              <a:t>. </a:t>
            </a:r>
            <a:r>
              <a:rPr lang="en-US" sz="2400" dirty="0" err="1">
                <a:latin typeface="Arial" charset="0"/>
              </a:rPr>
              <a:t>Nếu</a:t>
            </a:r>
            <a:r>
              <a:rPr lang="en-US" sz="2400" dirty="0">
                <a:latin typeface="Arial" charset="0"/>
              </a:rPr>
              <a:t> </a:t>
            </a:r>
            <a:r>
              <a:rPr lang="en-US" sz="2400" dirty="0" err="1">
                <a:latin typeface="Arial" charset="0"/>
              </a:rPr>
              <a:t>dịch</a:t>
            </a:r>
            <a:r>
              <a:rPr lang="en-US" sz="2400" dirty="0">
                <a:latin typeface="Arial" charset="0"/>
              </a:rPr>
              <a:t> &gt; </a:t>
            </a:r>
            <a:r>
              <a:rPr lang="en-US" dirty="0" smtClean="0">
                <a:latin typeface="Arial" charset="0"/>
              </a:rPr>
              <a:t>25</a:t>
            </a:r>
            <a:r>
              <a:rPr lang="en-US" sz="2400" dirty="0" smtClean="0">
                <a:latin typeface="Arial" charset="0"/>
              </a:rPr>
              <a:t>0ml </a:t>
            </a:r>
            <a:r>
              <a:rPr lang="en-US" sz="2400" dirty="0" err="1">
                <a:latin typeface="Arial" charset="0"/>
              </a:rPr>
              <a:t>thì</a:t>
            </a:r>
            <a:r>
              <a:rPr lang="en-US" sz="2400" dirty="0">
                <a:latin typeface="Arial" charset="0"/>
              </a:rPr>
              <a:t> </a:t>
            </a:r>
            <a:r>
              <a:rPr lang="en-US" sz="2400" dirty="0" err="1">
                <a:latin typeface="Arial" charset="0"/>
              </a:rPr>
              <a:t>ngưng</a:t>
            </a:r>
            <a:r>
              <a:rPr lang="en-US" sz="2400" dirty="0">
                <a:latin typeface="Arial" charset="0"/>
              </a:rPr>
              <a:t> </a:t>
            </a:r>
            <a:r>
              <a:rPr lang="en-US" sz="2400" dirty="0" err="1">
                <a:latin typeface="Arial" charset="0"/>
              </a:rPr>
              <a:t>cho</a:t>
            </a:r>
            <a:r>
              <a:rPr lang="en-US" sz="2400" dirty="0">
                <a:latin typeface="Arial" charset="0"/>
              </a:rPr>
              <a:t> </a:t>
            </a:r>
            <a:r>
              <a:rPr lang="en-US" sz="2400" dirty="0" err="1">
                <a:latin typeface="Arial" charset="0"/>
              </a:rPr>
              <a:t>ăn</a:t>
            </a:r>
            <a:r>
              <a:rPr lang="en-US" sz="2400" dirty="0">
                <a:latin typeface="Arial" charset="0"/>
              </a:rPr>
              <a:t> </a:t>
            </a:r>
            <a:r>
              <a:rPr lang="en-US" dirty="0" err="1">
                <a:latin typeface="Arial" charset="0"/>
              </a:rPr>
              <a:t>đến</a:t>
            </a:r>
            <a:r>
              <a:rPr lang="en-US" dirty="0">
                <a:latin typeface="Arial" charset="0"/>
              </a:rPr>
              <a:t> </a:t>
            </a:r>
            <a:r>
              <a:rPr lang="en-US" dirty="0" err="1">
                <a:latin typeface="Arial" charset="0"/>
              </a:rPr>
              <a:t>khi</a:t>
            </a:r>
            <a:r>
              <a:rPr lang="en-US" dirty="0">
                <a:latin typeface="Arial" charset="0"/>
              </a:rPr>
              <a:t> </a:t>
            </a:r>
            <a:r>
              <a:rPr lang="en-US" dirty="0" err="1">
                <a:latin typeface="Arial" charset="0"/>
              </a:rPr>
              <a:t>dịch</a:t>
            </a:r>
            <a:r>
              <a:rPr lang="en-US" dirty="0">
                <a:latin typeface="Arial" charset="0"/>
              </a:rPr>
              <a:t> </a:t>
            </a:r>
            <a:r>
              <a:rPr lang="en-US" dirty="0" err="1">
                <a:latin typeface="Arial" charset="0"/>
              </a:rPr>
              <a:t>giảm</a:t>
            </a:r>
            <a:r>
              <a:rPr lang="en-US" dirty="0">
                <a:latin typeface="Arial" charset="0"/>
              </a:rPr>
              <a:t> </a:t>
            </a:r>
            <a:r>
              <a:rPr lang="en-US" dirty="0" err="1">
                <a:latin typeface="Arial" charset="0"/>
              </a:rPr>
              <a:t>xuống</a:t>
            </a:r>
            <a:r>
              <a:rPr lang="en-US" dirty="0">
                <a:latin typeface="Arial" charset="0"/>
              </a:rPr>
              <a:t> </a:t>
            </a:r>
            <a:r>
              <a:rPr lang="en-US" dirty="0" err="1">
                <a:latin typeface="Arial" charset="0"/>
              </a:rPr>
              <a:t>để</a:t>
            </a:r>
            <a:r>
              <a:rPr lang="en-US" dirty="0">
                <a:latin typeface="Arial" charset="0"/>
              </a:rPr>
              <a:t> </a:t>
            </a:r>
            <a:r>
              <a:rPr lang="en-US" dirty="0" err="1">
                <a:latin typeface="Arial" charset="0"/>
              </a:rPr>
              <a:t>tránh</a:t>
            </a:r>
            <a:r>
              <a:rPr lang="en-US" dirty="0">
                <a:latin typeface="Arial" charset="0"/>
              </a:rPr>
              <a:t> </a:t>
            </a:r>
            <a:r>
              <a:rPr lang="en-US" dirty="0" err="1">
                <a:latin typeface="Arial" charset="0"/>
              </a:rPr>
              <a:t>nguy</a:t>
            </a:r>
            <a:r>
              <a:rPr lang="en-US" dirty="0">
                <a:latin typeface="Arial" charset="0"/>
              </a:rPr>
              <a:t> </a:t>
            </a:r>
            <a:r>
              <a:rPr lang="en-US" dirty="0" err="1">
                <a:latin typeface="Arial" charset="0"/>
              </a:rPr>
              <a:t>cơ</a:t>
            </a:r>
            <a:r>
              <a:rPr lang="en-US" dirty="0">
                <a:latin typeface="Arial" charset="0"/>
              </a:rPr>
              <a:t> </a:t>
            </a:r>
            <a:r>
              <a:rPr lang="en-US" dirty="0" err="1">
                <a:latin typeface="Arial" charset="0"/>
              </a:rPr>
              <a:t>bị</a:t>
            </a:r>
            <a:r>
              <a:rPr lang="en-US" dirty="0">
                <a:latin typeface="Arial" charset="0"/>
              </a:rPr>
              <a:t> </a:t>
            </a:r>
            <a:r>
              <a:rPr lang="en-US" dirty="0" err="1">
                <a:latin typeface="Arial" charset="0"/>
              </a:rPr>
              <a:t>nôn</a:t>
            </a:r>
            <a:r>
              <a:rPr lang="en-US" dirty="0">
                <a:latin typeface="Arial" charset="0"/>
              </a:rPr>
              <a:t>, </a:t>
            </a:r>
            <a:r>
              <a:rPr lang="en-US" dirty="0" err="1">
                <a:latin typeface="Arial" charset="0"/>
              </a:rPr>
              <a:t>trào</a:t>
            </a:r>
            <a:r>
              <a:rPr lang="en-US" dirty="0">
                <a:latin typeface="Arial" charset="0"/>
              </a:rPr>
              <a:t> </a:t>
            </a:r>
            <a:r>
              <a:rPr lang="en-US" dirty="0" err="1">
                <a:latin typeface="Arial" charset="0"/>
              </a:rPr>
              <a:t>ngược</a:t>
            </a:r>
            <a:r>
              <a:rPr lang="en-US" dirty="0">
                <a:latin typeface="Arial" charset="0"/>
              </a:rPr>
              <a:t> </a:t>
            </a:r>
            <a:r>
              <a:rPr lang="en-US" dirty="0" err="1">
                <a:latin typeface="Arial" charset="0"/>
              </a:rPr>
              <a:t>và</a:t>
            </a:r>
            <a:r>
              <a:rPr lang="en-US" dirty="0">
                <a:latin typeface="Arial" charset="0"/>
              </a:rPr>
              <a:t> </a:t>
            </a:r>
            <a:r>
              <a:rPr lang="en-US" dirty="0" err="1">
                <a:latin typeface="Arial" charset="0"/>
              </a:rPr>
              <a:t>dịch</a:t>
            </a:r>
            <a:r>
              <a:rPr lang="en-US" dirty="0">
                <a:latin typeface="Arial" charset="0"/>
              </a:rPr>
              <a:t> </a:t>
            </a:r>
            <a:r>
              <a:rPr lang="en-US" dirty="0" err="1">
                <a:latin typeface="Arial" charset="0"/>
              </a:rPr>
              <a:t>vào</a:t>
            </a:r>
            <a:r>
              <a:rPr lang="en-US" dirty="0">
                <a:latin typeface="Arial" charset="0"/>
              </a:rPr>
              <a:t> </a:t>
            </a:r>
            <a:r>
              <a:rPr lang="en-US" dirty="0" err="1">
                <a:latin typeface="Arial" charset="0"/>
              </a:rPr>
              <a:t>đường</a:t>
            </a:r>
            <a:r>
              <a:rPr lang="en-US" dirty="0">
                <a:latin typeface="Arial" charset="0"/>
              </a:rPr>
              <a:t> </a:t>
            </a:r>
            <a:r>
              <a:rPr lang="en-US" dirty="0" err="1" smtClean="0">
                <a:latin typeface="Arial" charset="0"/>
              </a:rPr>
              <a:t>thở</a:t>
            </a:r>
            <a:r>
              <a:rPr lang="en-US" dirty="0" smtClean="0">
                <a:latin typeface="Arial" charset="0"/>
              </a:rPr>
              <a:t>. </a:t>
            </a:r>
            <a:endParaRPr lang="en-US" dirty="0">
              <a:latin typeface="Arial" charset="0"/>
            </a:endParaRPr>
          </a:p>
          <a:p>
            <a:r>
              <a:rPr lang="en-US" sz="2400" dirty="0" err="1" smtClean="0">
                <a:latin typeface="Arial" charset="0"/>
              </a:rPr>
              <a:t>Kiểm</a:t>
            </a:r>
            <a:r>
              <a:rPr lang="en-US" sz="2400" dirty="0" smtClean="0">
                <a:latin typeface="Arial" charset="0"/>
              </a:rPr>
              <a:t> </a:t>
            </a:r>
            <a:r>
              <a:rPr lang="en-US" sz="2400" dirty="0" err="1">
                <a:latin typeface="Arial" charset="0"/>
              </a:rPr>
              <a:t>tra</a:t>
            </a:r>
            <a:r>
              <a:rPr lang="en-US" sz="2400" dirty="0">
                <a:latin typeface="Arial" charset="0"/>
              </a:rPr>
              <a:t> </a:t>
            </a:r>
            <a:r>
              <a:rPr lang="en-US" sz="2400" dirty="0" err="1">
                <a:latin typeface="Arial" charset="0"/>
              </a:rPr>
              <a:t>chính</a:t>
            </a:r>
            <a:r>
              <a:rPr lang="en-US" sz="2400" dirty="0">
                <a:latin typeface="Arial" charset="0"/>
              </a:rPr>
              <a:t> </a:t>
            </a:r>
            <a:r>
              <a:rPr lang="en-US" sz="2400" dirty="0" err="1">
                <a:latin typeface="Arial" charset="0"/>
              </a:rPr>
              <a:t>xác</a:t>
            </a:r>
            <a:r>
              <a:rPr lang="en-US" sz="2400" dirty="0">
                <a:latin typeface="Arial" charset="0"/>
              </a:rPr>
              <a:t> </a:t>
            </a:r>
            <a:r>
              <a:rPr lang="en-US" sz="2400" dirty="0" err="1">
                <a:latin typeface="Arial" charset="0"/>
              </a:rPr>
              <a:t>số</a:t>
            </a:r>
            <a:r>
              <a:rPr lang="en-US" sz="2400" dirty="0">
                <a:latin typeface="Arial" charset="0"/>
              </a:rPr>
              <a:t> </a:t>
            </a:r>
            <a:r>
              <a:rPr lang="en-US" sz="2400" dirty="0" err="1">
                <a:latin typeface="Arial" charset="0"/>
              </a:rPr>
              <a:t>lượng</a:t>
            </a:r>
            <a:r>
              <a:rPr lang="en-US" sz="2400" dirty="0">
                <a:latin typeface="Arial" charset="0"/>
              </a:rPr>
              <a:t> </a:t>
            </a:r>
            <a:r>
              <a:rPr lang="en-US" sz="2400" dirty="0" err="1">
                <a:latin typeface="Arial" charset="0"/>
              </a:rPr>
              <a:t>cho</a:t>
            </a:r>
            <a:r>
              <a:rPr lang="en-US" sz="2400" dirty="0">
                <a:latin typeface="Arial" charset="0"/>
              </a:rPr>
              <a:t> </a:t>
            </a:r>
            <a:r>
              <a:rPr lang="en-US" sz="2400" dirty="0" err="1">
                <a:latin typeface="Arial" charset="0"/>
              </a:rPr>
              <a:t>ăn</a:t>
            </a:r>
            <a:r>
              <a:rPr lang="en-US" sz="2400" dirty="0">
                <a:latin typeface="Arial" charset="0"/>
              </a:rPr>
              <a:t> </a:t>
            </a:r>
            <a:r>
              <a:rPr lang="en-US" sz="2400" dirty="0" err="1">
                <a:latin typeface="Arial" charset="0"/>
              </a:rPr>
              <a:t>và</a:t>
            </a:r>
            <a:r>
              <a:rPr lang="en-US" sz="2400" dirty="0">
                <a:latin typeface="Arial" charset="0"/>
              </a:rPr>
              <a:t> </a:t>
            </a:r>
            <a:r>
              <a:rPr lang="en-US" sz="2400" dirty="0" err="1">
                <a:latin typeface="Arial" charset="0"/>
              </a:rPr>
              <a:t>cho</a:t>
            </a:r>
            <a:r>
              <a:rPr lang="en-US" sz="2400" dirty="0">
                <a:latin typeface="Arial" charset="0"/>
              </a:rPr>
              <a:t> </a:t>
            </a:r>
            <a:r>
              <a:rPr lang="en-US" sz="2400" dirty="0" err="1">
                <a:latin typeface="Arial" charset="0"/>
              </a:rPr>
              <a:t>nước</a:t>
            </a:r>
            <a:r>
              <a:rPr lang="en-US" sz="2400" dirty="0">
                <a:latin typeface="Arial" charset="0"/>
              </a:rPr>
              <a:t> </a:t>
            </a:r>
            <a:r>
              <a:rPr lang="en-US" sz="2400" dirty="0" err="1">
                <a:latin typeface="Arial" charset="0"/>
              </a:rPr>
              <a:t>vào</a:t>
            </a:r>
            <a:r>
              <a:rPr lang="en-US" sz="2400" dirty="0">
                <a:latin typeface="Arial" charset="0"/>
              </a:rPr>
              <a:t> </a:t>
            </a:r>
            <a:r>
              <a:rPr lang="en-US" sz="2400" dirty="0" err="1">
                <a:latin typeface="Arial" charset="0"/>
              </a:rPr>
              <a:t>túi</a:t>
            </a:r>
            <a:r>
              <a:rPr lang="en-US" sz="2400" dirty="0">
                <a:latin typeface="Arial" charset="0"/>
              </a:rPr>
              <a:t> </a:t>
            </a:r>
            <a:r>
              <a:rPr lang="en-US" sz="2400" dirty="0" err="1">
                <a:latin typeface="Arial" charset="0"/>
              </a:rPr>
              <a:t>thức</a:t>
            </a:r>
            <a:r>
              <a:rPr lang="en-US" sz="2400" dirty="0">
                <a:latin typeface="Arial" charset="0"/>
              </a:rPr>
              <a:t> </a:t>
            </a:r>
            <a:r>
              <a:rPr lang="en-US" sz="2400" dirty="0" err="1">
                <a:latin typeface="Arial" charset="0"/>
              </a:rPr>
              <a:t>ăn</a:t>
            </a:r>
            <a:r>
              <a:rPr lang="en-US" sz="2400" dirty="0">
                <a:latin typeface="Arial" charset="0"/>
              </a:rPr>
              <a:t> </a:t>
            </a:r>
            <a:r>
              <a:rPr lang="en-US" sz="2400" dirty="0" err="1">
                <a:latin typeface="Arial" charset="0"/>
              </a:rPr>
              <a:t>mỗi</a:t>
            </a:r>
            <a:r>
              <a:rPr lang="en-US" sz="2400" dirty="0">
                <a:latin typeface="Arial" charset="0"/>
              </a:rPr>
              <a:t> 4 </a:t>
            </a:r>
            <a:r>
              <a:rPr lang="en-US" sz="2400" dirty="0" err="1">
                <a:latin typeface="Arial" charset="0"/>
              </a:rPr>
              <a:t>giờ</a:t>
            </a:r>
            <a:r>
              <a:rPr lang="en-US" sz="2400" dirty="0">
                <a:latin typeface="Arial" charset="0"/>
              </a:rPr>
              <a:t>, </a:t>
            </a:r>
            <a:r>
              <a:rPr lang="en-US" sz="2400" dirty="0" err="1">
                <a:latin typeface="Arial" charset="0"/>
              </a:rPr>
              <a:t>mỗi</a:t>
            </a:r>
            <a:r>
              <a:rPr lang="en-US" sz="2400" dirty="0">
                <a:latin typeface="Arial" charset="0"/>
              </a:rPr>
              <a:t> </a:t>
            </a:r>
            <a:r>
              <a:rPr lang="en-US" sz="2400" dirty="0" err="1">
                <a:latin typeface="Arial" charset="0"/>
              </a:rPr>
              <a:t>lần</a:t>
            </a:r>
            <a:r>
              <a:rPr lang="en-US" sz="2400" dirty="0">
                <a:latin typeface="Arial" charset="0"/>
              </a:rPr>
              <a:t> </a:t>
            </a:r>
            <a:r>
              <a:rPr lang="en-US" sz="2400" dirty="0" err="1">
                <a:latin typeface="Arial" charset="0"/>
              </a:rPr>
              <a:t>là</a:t>
            </a:r>
            <a:r>
              <a:rPr lang="en-US" sz="2400" dirty="0">
                <a:latin typeface="Arial" charset="0"/>
              </a:rPr>
              <a:t> 20-30ml</a:t>
            </a:r>
          </a:p>
          <a:p>
            <a:r>
              <a:rPr lang="en-US" sz="2400" dirty="0" err="1">
                <a:latin typeface="Arial" charset="0"/>
              </a:rPr>
              <a:t>Kiểm</a:t>
            </a:r>
            <a:r>
              <a:rPr lang="en-US" sz="2400" dirty="0">
                <a:latin typeface="Arial" charset="0"/>
              </a:rPr>
              <a:t> </a:t>
            </a:r>
            <a:r>
              <a:rPr lang="en-US" sz="2400" dirty="0" err="1">
                <a:latin typeface="Arial" charset="0"/>
              </a:rPr>
              <a:t>tra</a:t>
            </a:r>
            <a:r>
              <a:rPr lang="en-US" sz="2400" dirty="0">
                <a:latin typeface="Arial" charset="0"/>
              </a:rPr>
              <a:t> </a:t>
            </a:r>
            <a:r>
              <a:rPr lang="en-US" sz="2400" dirty="0" err="1">
                <a:latin typeface="Arial" charset="0"/>
              </a:rPr>
              <a:t>số</a:t>
            </a:r>
            <a:r>
              <a:rPr lang="en-US" sz="2400" dirty="0">
                <a:latin typeface="Arial" charset="0"/>
              </a:rPr>
              <a:t> </a:t>
            </a:r>
            <a:r>
              <a:rPr lang="en-US" sz="2400" dirty="0" err="1">
                <a:latin typeface="Arial" charset="0"/>
              </a:rPr>
              <a:t>giọt</a:t>
            </a:r>
            <a:r>
              <a:rPr lang="en-US" sz="2400" dirty="0">
                <a:latin typeface="Arial" charset="0"/>
              </a:rPr>
              <a:t> </a:t>
            </a:r>
            <a:r>
              <a:rPr lang="en-US" sz="2400" dirty="0" err="1">
                <a:latin typeface="Arial" charset="0"/>
              </a:rPr>
              <a:t>để</a:t>
            </a:r>
            <a:r>
              <a:rPr lang="en-US" sz="2400" dirty="0">
                <a:latin typeface="Arial" charset="0"/>
              </a:rPr>
              <a:t> </a:t>
            </a:r>
            <a:r>
              <a:rPr lang="en-US" sz="2400" dirty="0" err="1">
                <a:latin typeface="Arial" charset="0"/>
              </a:rPr>
              <a:t>đánh</a:t>
            </a:r>
            <a:r>
              <a:rPr lang="en-US" sz="2400" dirty="0">
                <a:latin typeface="Arial" charset="0"/>
              </a:rPr>
              <a:t> </a:t>
            </a:r>
            <a:r>
              <a:rPr lang="en-US" sz="2400" dirty="0" err="1">
                <a:latin typeface="Arial" charset="0"/>
              </a:rPr>
              <a:t>giá</a:t>
            </a:r>
            <a:r>
              <a:rPr lang="en-US" sz="2400" dirty="0">
                <a:latin typeface="Arial" charset="0"/>
              </a:rPr>
              <a:t> </a:t>
            </a:r>
            <a:r>
              <a:rPr lang="en-US" sz="2400" dirty="0" err="1">
                <a:latin typeface="Arial" charset="0"/>
              </a:rPr>
              <a:t>sự</a:t>
            </a:r>
            <a:r>
              <a:rPr lang="en-US" sz="2400" dirty="0">
                <a:latin typeface="Arial" charset="0"/>
              </a:rPr>
              <a:t> </a:t>
            </a:r>
            <a:r>
              <a:rPr lang="en-US" sz="2400" dirty="0" err="1">
                <a:latin typeface="Arial" charset="0"/>
              </a:rPr>
              <a:t>thông</a:t>
            </a:r>
            <a:r>
              <a:rPr lang="en-US" sz="2400" dirty="0">
                <a:latin typeface="Arial" charset="0"/>
              </a:rPr>
              <a:t> </a:t>
            </a:r>
            <a:r>
              <a:rPr lang="en-US" sz="2400" dirty="0" err="1">
                <a:latin typeface="Arial" charset="0"/>
              </a:rPr>
              <a:t>suốt</a:t>
            </a:r>
            <a:r>
              <a:rPr lang="en-US" sz="2400" dirty="0">
                <a:latin typeface="Arial" charset="0"/>
              </a:rPr>
              <a:t> </a:t>
            </a:r>
            <a:r>
              <a:rPr lang="en-US" sz="2400" dirty="0" err="1">
                <a:latin typeface="Arial" charset="0"/>
              </a:rPr>
              <a:t>của</a:t>
            </a:r>
            <a:r>
              <a:rPr lang="en-US" sz="2400" dirty="0">
                <a:latin typeface="Arial" charset="0"/>
              </a:rPr>
              <a:t> </a:t>
            </a:r>
            <a:r>
              <a:rPr lang="en-US" sz="2400" dirty="0" err="1">
                <a:latin typeface="Arial" charset="0"/>
              </a:rPr>
              <a:t>hệ</a:t>
            </a:r>
            <a:r>
              <a:rPr lang="en-US" sz="2400" dirty="0">
                <a:latin typeface="Arial" charset="0"/>
              </a:rPr>
              <a:t> </a:t>
            </a:r>
            <a:r>
              <a:rPr lang="en-US" sz="2400" dirty="0" err="1">
                <a:latin typeface="Arial" charset="0"/>
              </a:rPr>
              <a:t>thống</a:t>
            </a:r>
            <a:r>
              <a:rPr lang="en-US" sz="2400" dirty="0">
                <a:latin typeface="Arial" charset="0"/>
              </a:rPr>
              <a:t>. </a:t>
            </a:r>
            <a:endParaRPr lang="en-US" sz="2400" dirty="0" smtClean="0">
              <a:latin typeface="Arial" charset="0"/>
            </a:endParaRPr>
          </a:p>
          <a:p>
            <a:pPr>
              <a:lnSpc>
                <a:spcPct val="90000"/>
              </a:lnSpc>
            </a:pPr>
            <a:r>
              <a:rPr lang="en-US" dirty="0" err="1">
                <a:latin typeface="Arial" charset="0"/>
              </a:rPr>
              <a:t>Xoay</a:t>
            </a:r>
            <a:r>
              <a:rPr lang="en-US" dirty="0">
                <a:latin typeface="Arial" charset="0"/>
              </a:rPr>
              <a:t> </a:t>
            </a:r>
            <a:r>
              <a:rPr lang="en-US" dirty="0" err="1">
                <a:latin typeface="Arial" charset="0"/>
              </a:rPr>
              <a:t>trở</a:t>
            </a:r>
            <a:r>
              <a:rPr lang="en-US" dirty="0">
                <a:latin typeface="Arial" charset="0"/>
              </a:rPr>
              <a:t> </a:t>
            </a:r>
            <a:r>
              <a:rPr lang="en-US" dirty="0" err="1">
                <a:latin typeface="Arial" charset="0"/>
              </a:rPr>
              <a:t>người</a:t>
            </a:r>
            <a:r>
              <a:rPr lang="en-US" dirty="0">
                <a:latin typeface="Arial" charset="0"/>
              </a:rPr>
              <a:t> </a:t>
            </a:r>
            <a:r>
              <a:rPr lang="en-US" dirty="0" err="1">
                <a:latin typeface="Arial" charset="0"/>
              </a:rPr>
              <a:t>bệnh</a:t>
            </a:r>
            <a:r>
              <a:rPr lang="en-US" dirty="0">
                <a:latin typeface="Arial" charset="0"/>
              </a:rPr>
              <a:t> </a:t>
            </a:r>
            <a:r>
              <a:rPr lang="en-US" dirty="0" err="1">
                <a:latin typeface="Arial" charset="0"/>
              </a:rPr>
              <a:t>mỗi</a:t>
            </a:r>
            <a:r>
              <a:rPr lang="en-US" dirty="0">
                <a:latin typeface="Arial" charset="0"/>
              </a:rPr>
              <a:t> 2 </a:t>
            </a:r>
            <a:r>
              <a:rPr lang="en-US" dirty="0" err="1">
                <a:latin typeface="Arial" charset="0"/>
              </a:rPr>
              <a:t>giờ</a:t>
            </a:r>
            <a:r>
              <a:rPr lang="en-US" dirty="0">
                <a:latin typeface="Arial" charset="0"/>
              </a:rPr>
              <a:t> </a:t>
            </a:r>
          </a:p>
          <a:p>
            <a:pPr>
              <a:lnSpc>
                <a:spcPct val="90000"/>
              </a:lnSpc>
            </a:pPr>
            <a:r>
              <a:rPr lang="en-US" dirty="0" err="1">
                <a:latin typeface="Arial" charset="0"/>
              </a:rPr>
              <a:t>Vệ</a:t>
            </a:r>
            <a:r>
              <a:rPr lang="en-US" dirty="0">
                <a:latin typeface="Arial" charset="0"/>
              </a:rPr>
              <a:t> </a:t>
            </a:r>
            <a:r>
              <a:rPr lang="en-US" dirty="0" err="1">
                <a:latin typeface="Arial" charset="0"/>
              </a:rPr>
              <a:t>sinh</a:t>
            </a:r>
            <a:r>
              <a:rPr lang="en-US" dirty="0">
                <a:latin typeface="Arial" charset="0"/>
              </a:rPr>
              <a:t> </a:t>
            </a:r>
            <a:r>
              <a:rPr lang="en-US" dirty="0" err="1">
                <a:latin typeface="Arial" charset="0"/>
              </a:rPr>
              <a:t>răng</a:t>
            </a:r>
            <a:r>
              <a:rPr lang="en-US" dirty="0">
                <a:latin typeface="Arial" charset="0"/>
              </a:rPr>
              <a:t> </a:t>
            </a:r>
            <a:r>
              <a:rPr lang="en-US" dirty="0" err="1">
                <a:latin typeface="Arial" charset="0"/>
              </a:rPr>
              <a:t>miệng</a:t>
            </a:r>
            <a:r>
              <a:rPr lang="en-US" dirty="0">
                <a:latin typeface="Arial" charset="0"/>
              </a:rPr>
              <a:t> </a:t>
            </a:r>
            <a:r>
              <a:rPr lang="en-US" dirty="0" err="1">
                <a:latin typeface="Arial" charset="0"/>
              </a:rPr>
              <a:t>mỗi</a:t>
            </a:r>
            <a:r>
              <a:rPr lang="en-US" dirty="0">
                <a:latin typeface="Arial" charset="0"/>
              </a:rPr>
              <a:t> 2-4 </a:t>
            </a:r>
            <a:r>
              <a:rPr lang="en-US" dirty="0" err="1">
                <a:latin typeface="Arial" charset="0"/>
              </a:rPr>
              <a:t>giờ</a:t>
            </a:r>
            <a:endParaRPr lang="en-US" dirty="0">
              <a:latin typeface="Arial" charset="0"/>
            </a:endParaRPr>
          </a:p>
          <a:p>
            <a:r>
              <a:rPr lang="en-US" sz="2400" dirty="0" smtClean="0">
                <a:latin typeface="Arial" charset="0"/>
              </a:rPr>
              <a:t>Theo </a:t>
            </a:r>
            <a:r>
              <a:rPr lang="en-US" sz="2400" dirty="0" err="1">
                <a:latin typeface="Arial" charset="0"/>
              </a:rPr>
              <a:t>dõi</a:t>
            </a:r>
            <a:r>
              <a:rPr lang="en-US" sz="2400" dirty="0">
                <a:latin typeface="Arial" charset="0"/>
              </a:rPr>
              <a:t> </a:t>
            </a:r>
            <a:r>
              <a:rPr lang="en-US" sz="2400" dirty="0" err="1">
                <a:latin typeface="Arial" charset="0"/>
              </a:rPr>
              <a:t>nhịp</a:t>
            </a:r>
            <a:r>
              <a:rPr lang="en-US" sz="2400" dirty="0">
                <a:latin typeface="Arial" charset="0"/>
              </a:rPr>
              <a:t> </a:t>
            </a:r>
            <a:r>
              <a:rPr lang="en-US" sz="2400" dirty="0" err="1">
                <a:latin typeface="Arial" charset="0"/>
              </a:rPr>
              <a:t>thở</a:t>
            </a:r>
            <a:r>
              <a:rPr lang="en-US" sz="2400" dirty="0">
                <a:latin typeface="Arial" charset="0"/>
              </a:rPr>
              <a:t> </a:t>
            </a:r>
            <a:r>
              <a:rPr lang="en-US" sz="2400" dirty="0" err="1">
                <a:latin typeface="Arial" charset="0"/>
              </a:rPr>
              <a:t>và</a:t>
            </a:r>
            <a:r>
              <a:rPr lang="en-US" sz="2400" dirty="0">
                <a:latin typeface="Arial" charset="0"/>
              </a:rPr>
              <a:t> </a:t>
            </a:r>
            <a:r>
              <a:rPr lang="en-US" sz="2400" dirty="0" err="1">
                <a:latin typeface="Arial" charset="0"/>
              </a:rPr>
              <a:t>tiêu</a:t>
            </a:r>
            <a:r>
              <a:rPr lang="en-US" sz="2400" dirty="0">
                <a:latin typeface="Arial" charset="0"/>
              </a:rPr>
              <a:t> </a:t>
            </a:r>
            <a:r>
              <a:rPr lang="en-US" sz="2400" dirty="0" err="1">
                <a:latin typeface="Arial" charset="0"/>
              </a:rPr>
              <a:t>chảy</a:t>
            </a:r>
            <a:endParaRPr lang="en-US" sz="2400" dirty="0">
              <a:latin typeface="Arial" charset="0"/>
            </a:endParaRPr>
          </a:p>
          <a:p>
            <a:pPr>
              <a:buFontTx/>
              <a:buNone/>
            </a:pPr>
            <a:endParaRPr lang="en-US" sz="2400" dirty="0">
              <a:latin typeface="Arial" charset="0"/>
            </a:endParaRPr>
          </a:p>
        </p:txBody>
      </p:sp>
    </p:spTree>
    <p:extLst>
      <p:ext uri="{BB962C8B-B14F-4D97-AF65-F5344CB8AC3E}">
        <p14:creationId xmlns:p14="http://schemas.microsoft.com/office/powerpoint/2010/main" val="28123241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1195388" y="195263"/>
            <a:ext cx="5788025" cy="1279525"/>
          </a:xfrm>
        </p:spPr>
        <p:txBody>
          <a:bodyPr anchor="ctr"/>
          <a:lstStyle/>
          <a:p>
            <a:pPr algn="ctr"/>
            <a:r>
              <a:rPr lang="en-US" sz="3300" b="1" dirty="0" err="1">
                <a:solidFill>
                  <a:srgbClr val="CC00FF"/>
                </a:solidFill>
                <a:latin typeface="Arial" charset="0"/>
              </a:rPr>
              <a:t>Biến</a:t>
            </a:r>
            <a:r>
              <a:rPr lang="en-US" sz="3300" b="1" dirty="0">
                <a:solidFill>
                  <a:srgbClr val="CC00FF"/>
                </a:solidFill>
                <a:latin typeface="Arial" charset="0"/>
              </a:rPr>
              <a:t> </a:t>
            </a:r>
            <a:r>
              <a:rPr lang="en-US" sz="3300" b="1" dirty="0" err="1">
                <a:solidFill>
                  <a:srgbClr val="CC00FF"/>
                </a:solidFill>
                <a:latin typeface="Arial" charset="0"/>
              </a:rPr>
              <a:t>chứng</a:t>
            </a:r>
            <a:r>
              <a:rPr lang="en-US" sz="3300" dirty="0">
                <a:solidFill>
                  <a:schemeClr val="folHlink"/>
                </a:solidFill>
              </a:rPr>
              <a:t> </a:t>
            </a:r>
          </a:p>
        </p:txBody>
      </p:sp>
      <p:sp>
        <p:nvSpPr>
          <p:cNvPr id="55299" name="Rectangle 3"/>
          <p:cNvSpPr>
            <a:spLocks noGrp="1" noChangeArrowheads="1"/>
          </p:cNvSpPr>
          <p:nvPr>
            <p:ph type="body" idx="4294967295"/>
          </p:nvPr>
        </p:nvSpPr>
        <p:spPr>
          <a:xfrm>
            <a:off x="609601" y="2136775"/>
            <a:ext cx="7772400" cy="3959225"/>
          </a:xfrm>
        </p:spPr>
        <p:txBody>
          <a:bodyPr>
            <a:normAutofit fontScale="92500" lnSpcReduction="10000"/>
          </a:bodyPr>
          <a:lstStyle/>
          <a:p>
            <a:pPr>
              <a:lnSpc>
                <a:spcPct val="80000"/>
              </a:lnSpc>
            </a:pPr>
            <a:r>
              <a:rPr lang="en-US" sz="2800" dirty="0" smtClean="0">
                <a:latin typeface="Arial" charset="0"/>
              </a:rPr>
              <a:t> </a:t>
            </a:r>
            <a:r>
              <a:rPr lang="en-US" sz="2800" dirty="0" err="1" smtClean="0">
                <a:latin typeface="Arial" charset="0"/>
              </a:rPr>
              <a:t>Đặt</a:t>
            </a:r>
            <a:r>
              <a:rPr lang="en-US" sz="2800" dirty="0" smtClean="0">
                <a:latin typeface="Arial" charset="0"/>
              </a:rPr>
              <a:t> </a:t>
            </a:r>
            <a:r>
              <a:rPr lang="en-US" sz="2800" dirty="0" err="1" smtClean="0">
                <a:latin typeface="Arial" charset="0"/>
              </a:rPr>
              <a:t>ống</a:t>
            </a:r>
            <a:r>
              <a:rPr lang="en-US" sz="2800" dirty="0" smtClean="0">
                <a:latin typeface="Arial" charset="0"/>
              </a:rPr>
              <a:t> </a:t>
            </a:r>
            <a:r>
              <a:rPr lang="en-US" sz="2800" dirty="0" err="1" smtClean="0">
                <a:latin typeface="Arial" charset="0"/>
              </a:rPr>
              <a:t>sonde</a:t>
            </a:r>
            <a:r>
              <a:rPr lang="en-US" sz="2800" dirty="0" smtClean="0">
                <a:latin typeface="Arial" charset="0"/>
              </a:rPr>
              <a:t> </a:t>
            </a:r>
            <a:r>
              <a:rPr lang="en-US" sz="2800" dirty="0" err="1" smtClean="0">
                <a:latin typeface="Arial" charset="0"/>
              </a:rPr>
              <a:t>không</a:t>
            </a:r>
            <a:r>
              <a:rPr lang="en-US" sz="2800" dirty="0" smtClean="0">
                <a:latin typeface="Arial" charset="0"/>
              </a:rPr>
              <a:t> </a:t>
            </a:r>
            <a:r>
              <a:rPr lang="en-US" sz="2800" dirty="0" err="1" smtClean="0">
                <a:latin typeface="Arial" charset="0"/>
              </a:rPr>
              <a:t>vào</a:t>
            </a:r>
            <a:r>
              <a:rPr lang="en-US" sz="2800" dirty="0" smtClean="0">
                <a:latin typeface="Arial" charset="0"/>
              </a:rPr>
              <a:t> </a:t>
            </a:r>
            <a:r>
              <a:rPr lang="en-US" sz="2800" dirty="0" err="1" smtClean="0">
                <a:latin typeface="Arial" charset="0"/>
              </a:rPr>
              <a:t>dạ</a:t>
            </a:r>
            <a:r>
              <a:rPr lang="en-US" sz="2800" dirty="0" smtClean="0">
                <a:latin typeface="Arial" charset="0"/>
              </a:rPr>
              <a:t> </a:t>
            </a:r>
            <a:r>
              <a:rPr lang="en-US" sz="2800" dirty="0" err="1" smtClean="0">
                <a:latin typeface="Arial" charset="0"/>
              </a:rPr>
              <a:t>dày</a:t>
            </a:r>
            <a:r>
              <a:rPr lang="en-US" sz="2800" dirty="0">
                <a:latin typeface="Arial" charset="0"/>
              </a:rPr>
              <a:t> </a:t>
            </a:r>
            <a:r>
              <a:rPr lang="en-US" sz="2800" dirty="0" smtClean="0">
                <a:latin typeface="Arial" charset="0"/>
              </a:rPr>
              <a:t>-&gt; </a:t>
            </a:r>
            <a:r>
              <a:rPr lang="en-US" sz="2800" dirty="0" err="1" smtClean="0">
                <a:latin typeface="Arial" charset="0"/>
              </a:rPr>
              <a:t>kiểm</a:t>
            </a:r>
            <a:r>
              <a:rPr lang="en-US" sz="2800" dirty="0" smtClean="0">
                <a:latin typeface="Arial" charset="0"/>
              </a:rPr>
              <a:t> </a:t>
            </a:r>
            <a:r>
              <a:rPr lang="en-US" sz="2800" dirty="0" err="1" smtClean="0">
                <a:latin typeface="Arial" charset="0"/>
              </a:rPr>
              <a:t>tra</a:t>
            </a:r>
            <a:r>
              <a:rPr lang="en-US" sz="2800" dirty="0" smtClean="0">
                <a:latin typeface="Arial" charset="0"/>
              </a:rPr>
              <a:t> X-</a:t>
            </a:r>
            <a:r>
              <a:rPr lang="en-US" sz="2800" dirty="0" err="1" smtClean="0">
                <a:latin typeface="Arial" charset="0"/>
              </a:rPr>
              <a:t>Quang</a:t>
            </a:r>
            <a:r>
              <a:rPr lang="en-US" sz="2800" dirty="0" smtClean="0">
                <a:latin typeface="Arial" charset="0"/>
              </a:rPr>
              <a:t> </a:t>
            </a:r>
            <a:r>
              <a:rPr lang="en-US" sz="2800" dirty="0" err="1" smtClean="0">
                <a:latin typeface="Arial" charset="0"/>
              </a:rPr>
              <a:t>sau</a:t>
            </a:r>
            <a:r>
              <a:rPr lang="en-US" sz="2800" dirty="0" smtClean="0">
                <a:latin typeface="Arial" charset="0"/>
              </a:rPr>
              <a:t> </a:t>
            </a:r>
            <a:r>
              <a:rPr lang="en-US" sz="2800" dirty="0" err="1" smtClean="0">
                <a:latin typeface="Arial" charset="0"/>
              </a:rPr>
              <a:t>khi</a:t>
            </a:r>
            <a:r>
              <a:rPr lang="en-US" sz="2800" dirty="0" smtClean="0">
                <a:latin typeface="Arial" charset="0"/>
              </a:rPr>
              <a:t> </a:t>
            </a:r>
            <a:r>
              <a:rPr lang="en-US" sz="2800" dirty="0" err="1" smtClean="0">
                <a:latin typeface="Arial" charset="0"/>
              </a:rPr>
              <a:t>đặt</a:t>
            </a:r>
            <a:r>
              <a:rPr lang="en-US" sz="2800" dirty="0" smtClean="0">
                <a:latin typeface="Arial" charset="0"/>
              </a:rPr>
              <a:t>.</a:t>
            </a:r>
          </a:p>
          <a:p>
            <a:pPr>
              <a:lnSpc>
                <a:spcPct val="80000"/>
              </a:lnSpc>
            </a:pPr>
            <a:r>
              <a:rPr lang="en-US" sz="2800" dirty="0" err="1" smtClean="0">
                <a:latin typeface="Arial" charset="0"/>
              </a:rPr>
              <a:t>Thăm</a:t>
            </a:r>
            <a:r>
              <a:rPr lang="en-US" sz="2800" dirty="0" smtClean="0">
                <a:latin typeface="Arial" charset="0"/>
              </a:rPr>
              <a:t> </a:t>
            </a:r>
            <a:r>
              <a:rPr lang="en-US" sz="2800" dirty="0" err="1">
                <a:latin typeface="Arial" charset="0"/>
              </a:rPr>
              <a:t>khám</a:t>
            </a:r>
            <a:r>
              <a:rPr lang="en-US" sz="2800" dirty="0">
                <a:latin typeface="Arial" charset="0"/>
              </a:rPr>
              <a:t> </a:t>
            </a:r>
            <a:r>
              <a:rPr lang="en-US" sz="2800" dirty="0" err="1">
                <a:latin typeface="Arial" charset="0"/>
              </a:rPr>
              <a:t>xem</a:t>
            </a:r>
            <a:r>
              <a:rPr lang="en-US" sz="2800" dirty="0">
                <a:latin typeface="Arial" charset="0"/>
              </a:rPr>
              <a:t> </a:t>
            </a:r>
            <a:r>
              <a:rPr lang="en-US" sz="2800" dirty="0" err="1">
                <a:latin typeface="Arial" charset="0"/>
              </a:rPr>
              <a:t>bụng</a:t>
            </a:r>
            <a:r>
              <a:rPr lang="en-US" sz="2800" dirty="0">
                <a:latin typeface="Arial" charset="0"/>
              </a:rPr>
              <a:t> </a:t>
            </a:r>
            <a:r>
              <a:rPr lang="en-US" sz="2800" dirty="0" err="1">
                <a:latin typeface="Arial" charset="0"/>
              </a:rPr>
              <a:t>có</a:t>
            </a:r>
            <a:r>
              <a:rPr lang="en-US" sz="2800" dirty="0">
                <a:latin typeface="Arial" charset="0"/>
              </a:rPr>
              <a:t> </a:t>
            </a:r>
            <a:r>
              <a:rPr lang="en-US" sz="2800" dirty="0" err="1" smtClean="0">
                <a:latin typeface="Arial" charset="0"/>
              </a:rPr>
              <a:t>chướng</a:t>
            </a:r>
            <a:r>
              <a:rPr lang="en-US" sz="2800" dirty="0" smtClean="0">
                <a:latin typeface="Arial" charset="0"/>
              </a:rPr>
              <a:t> -&gt; </a:t>
            </a:r>
            <a:r>
              <a:rPr lang="en-US" sz="2800" dirty="0" err="1" smtClean="0">
                <a:latin typeface="Arial" charset="0"/>
              </a:rPr>
              <a:t>kiểm</a:t>
            </a:r>
            <a:r>
              <a:rPr lang="en-US" sz="2800" dirty="0" smtClean="0">
                <a:latin typeface="Arial" charset="0"/>
              </a:rPr>
              <a:t> </a:t>
            </a:r>
            <a:r>
              <a:rPr lang="en-US" sz="2800" dirty="0" err="1" smtClean="0">
                <a:latin typeface="Arial" charset="0"/>
              </a:rPr>
              <a:t>tra</a:t>
            </a:r>
            <a:r>
              <a:rPr lang="en-US" sz="2800" dirty="0" smtClean="0">
                <a:latin typeface="Arial" charset="0"/>
              </a:rPr>
              <a:t> </a:t>
            </a:r>
            <a:r>
              <a:rPr lang="en-US" sz="2800" dirty="0" err="1" smtClean="0">
                <a:latin typeface="Arial" charset="0"/>
              </a:rPr>
              <a:t>dịch</a:t>
            </a:r>
            <a:r>
              <a:rPr lang="en-US" sz="2800" dirty="0" smtClean="0">
                <a:latin typeface="Arial" charset="0"/>
              </a:rPr>
              <a:t> </a:t>
            </a:r>
            <a:r>
              <a:rPr lang="en-US" sz="2800" dirty="0" err="1" smtClean="0">
                <a:latin typeface="Arial" charset="0"/>
              </a:rPr>
              <a:t>tồn</a:t>
            </a:r>
            <a:r>
              <a:rPr lang="en-US" sz="2800" dirty="0" smtClean="0">
                <a:latin typeface="Arial" charset="0"/>
              </a:rPr>
              <a:t> </a:t>
            </a:r>
            <a:r>
              <a:rPr lang="en-US" sz="2800" dirty="0" err="1" smtClean="0">
                <a:latin typeface="Arial" charset="0"/>
              </a:rPr>
              <a:t>lưu</a:t>
            </a:r>
            <a:r>
              <a:rPr lang="en-US" sz="2800" dirty="0" smtClean="0">
                <a:latin typeface="Arial" charset="0"/>
              </a:rPr>
              <a:t> </a:t>
            </a:r>
            <a:r>
              <a:rPr lang="en-US" sz="2800" dirty="0" err="1" smtClean="0">
                <a:latin typeface="Arial" charset="0"/>
              </a:rPr>
              <a:t>trong</a:t>
            </a:r>
            <a:r>
              <a:rPr lang="en-US" sz="2800" dirty="0" smtClean="0">
                <a:latin typeface="Arial" charset="0"/>
              </a:rPr>
              <a:t> 1-3 </a:t>
            </a:r>
            <a:r>
              <a:rPr lang="en-US" sz="2800" dirty="0" err="1" smtClean="0">
                <a:latin typeface="Arial" charset="0"/>
              </a:rPr>
              <a:t>ngày</a:t>
            </a:r>
            <a:r>
              <a:rPr lang="en-US" sz="2800" dirty="0" smtClean="0">
                <a:latin typeface="Arial" charset="0"/>
              </a:rPr>
              <a:t> </a:t>
            </a:r>
            <a:r>
              <a:rPr lang="en-US" sz="2800" dirty="0" err="1" smtClean="0">
                <a:latin typeface="Arial" charset="0"/>
              </a:rPr>
              <a:t>đầu</a:t>
            </a:r>
            <a:r>
              <a:rPr lang="en-US" sz="2800" dirty="0" smtClean="0">
                <a:latin typeface="Arial" charset="0"/>
              </a:rPr>
              <a:t> </a:t>
            </a:r>
            <a:r>
              <a:rPr lang="en-US" sz="2800" dirty="0" err="1" smtClean="0">
                <a:latin typeface="Arial" charset="0"/>
              </a:rPr>
              <a:t>cho</a:t>
            </a:r>
            <a:r>
              <a:rPr lang="en-US" sz="2800" dirty="0" smtClean="0">
                <a:latin typeface="Arial" charset="0"/>
              </a:rPr>
              <a:t> </a:t>
            </a:r>
            <a:r>
              <a:rPr lang="en-US" sz="2800" dirty="0" err="1" smtClean="0">
                <a:latin typeface="Arial" charset="0"/>
              </a:rPr>
              <a:t>ăn</a:t>
            </a:r>
            <a:r>
              <a:rPr lang="en-US" sz="2800" dirty="0" smtClean="0">
                <a:latin typeface="Arial" charset="0"/>
              </a:rPr>
              <a:t> qua </a:t>
            </a:r>
            <a:r>
              <a:rPr lang="en-US" sz="2800" dirty="0" err="1" smtClean="0">
                <a:latin typeface="Arial" charset="0"/>
              </a:rPr>
              <a:t>sonde</a:t>
            </a:r>
            <a:r>
              <a:rPr lang="en-US" sz="2800" dirty="0" smtClean="0">
                <a:latin typeface="Arial" charset="0"/>
              </a:rPr>
              <a:t> hay </a:t>
            </a:r>
            <a:r>
              <a:rPr lang="en-US" sz="2800" dirty="0" err="1" smtClean="0">
                <a:latin typeface="Arial" charset="0"/>
              </a:rPr>
              <a:t>nghe</a:t>
            </a:r>
            <a:r>
              <a:rPr lang="en-US" sz="2800" dirty="0" smtClean="0">
                <a:latin typeface="Arial" charset="0"/>
              </a:rPr>
              <a:t> </a:t>
            </a:r>
            <a:r>
              <a:rPr lang="en-US" sz="2800" dirty="0" err="1">
                <a:latin typeface="Arial" charset="0"/>
              </a:rPr>
              <a:t>nhu</a:t>
            </a:r>
            <a:r>
              <a:rPr lang="en-US" sz="2800" dirty="0">
                <a:latin typeface="Arial" charset="0"/>
              </a:rPr>
              <a:t> </a:t>
            </a:r>
            <a:r>
              <a:rPr lang="en-US" sz="2800" dirty="0" err="1">
                <a:latin typeface="Arial" charset="0"/>
              </a:rPr>
              <a:t>động</a:t>
            </a:r>
            <a:r>
              <a:rPr lang="en-US" sz="2800" dirty="0">
                <a:latin typeface="Arial" charset="0"/>
              </a:rPr>
              <a:t> </a:t>
            </a:r>
            <a:r>
              <a:rPr lang="en-US" sz="2800" dirty="0" err="1">
                <a:latin typeface="Arial" charset="0"/>
              </a:rPr>
              <a:t>ruột</a:t>
            </a:r>
            <a:endParaRPr lang="en-US" sz="2800" dirty="0">
              <a:latin typeface="Arial" charset="0"/>
            </a:endParaRPr>
          </a:p>
          <a:p>
            <a:pPr>
              <a:lnSpc>
                <a:spcPct val="80000"/>
              </a:lnSpc>
            </a:pPr>
            <a:r>
              <a:rPr lang="en-US" sz="2800" dirty="0" err="1" smtClean="0">
                <a:latin typeface="Arial" charset="0"/>
              </a:rPr>
              <a:t>Nhận</a:t>
            </a:r>
            <a:r>
              <a:rPr lang="en-US" sz="2800" dirty="0" smtClean="0">
                <a:latin typeface="Arial" charset="0"/>
              </a:rPr>
              <a:t> </a:t>
            </a:r>
            <a:r>
              <a:rPr lang="en-US" sz="2800" dirty="0" err="1">
                <a:latin typeface="Arial" charset="0"/>
              </a:rPr>
              <a:t>định</a:t>
            </a:r>
            <a:r>
              <a:rPr lang="en-US" sz="2800" dirty="0">
                <a:latin typeface="Arial" charset="0"/>
              </a:rPr>
              <a:t> </a:t>
            </a:r>
            <a:r>
              <a:rPr lang="en-US" sz="2800" dirty="0" err="1">
                <a:latin typeface="Arial" charset="0"/>
              </a:rPr>
              <a:t>dấu</a:t>
            </a:r>
            <a:r>
              <a:rPr lang="en-US" sz="2800" dirty="0">
                <a:latin typeface="Arial" charset="0"/>
              </a:rPr>
              <a:t> </a:t>
            </a:r>
            <a:r>
              <a:rPr lang="en-US" sz="2800" dirty="0" err="1">
                <a:latin typeface="Arial" charset="0"/>
              </a:rPr>
              <a:t>hiệu</a:t>
            </a:r>
            <a:r>
              <a:rPr lang="en-US" sz="2800" dirty="0">
                <a:latin typeface="Arial" charset="0"/>
              </a:rPr>
              <a:t> </a:t>
            </a:r>
            <a:r>
              <a:rPr lang="en-US" sz="2800" dirty="0" err="1">
                <a:latin typeface="Arial" charset="0"/>
              </a:rPr>
              <a:t>căng</a:t>
            </a:r>
            <a:r>
              <a:rPr lang="en-US" sz="2800" dirty="0">
                <a:latin typeface="Arial" charset="0"/>
              </a:rPr>
              <a:t> </a:t>
            </a:r>
            <a:r>
              <a:rPr lang="en-US" sz="2800" dirty="0" err="1">
                <a:latin typeface="Arial" charset="0"/>
              </a:rPr>
              <a:t>chướng</a:t>
            </a:r>
            <a:r>
              <a:rPr lang="en-US" sz="2800" dirty="0">
                <a:latin typeface="Arial" charset="0"/>
              </a:rPr>
              <a:t> </a:t>
            </a:r>
            <a:r>
              <a:rPr lang="en-US" sz="2800" dirty="0" err="1">
                <a:latin typeface="Arial" charset="0"/>
              </a:rPr>
              <a:t>dạ</a:t>
            </a:r>
            <a:r>
              <a:rPr lang="en-US" sz="2800" dirty="0">
                <a:latin typeface="Arial" charset="0"/>
              </a:rPr>
              <a:t> </a:t>
            </a:r>
            <a:r>
              <a:rPr lang="en-US" sz="2800" dirty="0" err="1">
                <a:latin typeface="Arial" charset="0"/>
              </a:rPr>
              <a:t>dày</a:t>
            </a:r>
            <a:r>
              <a:rPr lang="en-US" sz="2800" dirty="0">
                <a:latin typeface="Arial" charset="0"/>
              </a:rPr>
              <a:t>: </a:t>
            </a:r>
            <a:r>
              <a:rPr lang="en-US" sz="2800" dirty="0" err="1">
                <a:latin typeface="Arial" charset="0"/>
              </a:rPr>
              <a:t>nôn</a:t>
            </a:r>
            <a:r>
              <a:rPr lang="en-US" sz="2800" dirty="0">
                <a:latin typeface="Arial" charset="0"/>
              </a:rPr>
              <a:t> </a:t>
            </a:r>
            <a:r>
              <a:rPr lang="en-US" sz="2800" dirty="0" err="1">
                <a:latin typeface="Arial" charset="0"/>
              </a:rPr>
              <a:t>ói</a:t>
            </a:r>
            <a:r>
              <a:rPr lang="en-US" sz="2800" dirty="0">
                <a:latin typeface="Arial" charset="0"/>
              </a:rPr>
              <a:t>, co </a:t>
            </a:r>
            <a:r>
              <a:rPr lang="en-US" sz="2800" dirty="0" err="1">
                <a:latin typeface="Arial" charset="0"/>
              </a:rPr>
              <a:t>thắt</a:t>
            </a:r>
            <a:r>
              <a:rPr lang="en-US" sz="2800" dirty="0">
                <a:latin typeface="Arial" charset="0"/>
              </a:rPr>
              <a:t> (cramp)</a:t>
            </a:r>
            <a:endParaRPr lang="en-US" sz="2800" dirty="0">
              <a:solidFill>
                <a:srgbClr val="FF0000"/>
              </a:solidFill>
              <a:latin typeface="Arial" charset="0"/>
            </a:endParaRPr>
          </a:p>
          <a:p>
            <a:pPr>
              <a:lnSpc>
                <a:spcPct val="80000"/>
              </a:lnSpc>
            </a:pPr>
            <a:r>
              <a:rPr lang="en-US" sz="2800" dirty="0" err="1" smtClean="0">
                <a:latin typeface="Arial" charset="0"/>
              </a:rPr>
              <a:t>Nếu</a:t>
            </a:r>
            <a:r>
              <a:rPr lang="en-US" sz="2800" dirty="0" smtClean="0">
                <a:latin typeface="Arial" charset="0"/>
              </a:rPr>
              <a:t> </a:t>
            </a:r>
            <a:r>
              <a:rPr lang="en-US" sz="2800" dirty="0" err="1" smtClean="0">
                <a:latin typeface="Arial" charset="0"/>
              </a:rPr>
              <a:t>dịch</a:t>
            </a:r>
            <a:r>
              <a:rPr lang="en-US" sz="2800" dirty="0" smtClean="0">
                <a:latin typeface="Arial" charset="0"/>
              </a:rPr>
              <a:t> </a:t>
            </a:r>
            <a:r>
              <a:rPr lang="en-US" sz="2800" dirty="0" err="1" smtClean="0">
                <a:latin typeface="Arial" charset="0"/>
              </a:rPr>
              <a:t>tồn</a:t>
            </a:r>
            <a:r>
              <a:rPr lang="en-US" sz="2800" dirty="0" smtClean="0">
                <a:latin typeface="Arial" charset="0"/>
              </a:rPr>
              <a:t> </a:t>
            </a:r>
            <a:r>
              <a:rPr lang="en-US" sz="2800" dirty="0" err="1" smtClean="0">
                <a:latin typeface="Arial" charset="0"/>
              </a:rPr>
              <a:t>đọng</a:t>
            </a:r>
            <a:r>
              <a:rPr lang="en-US" sz="2800" dirty="0" smtClean="0">
                <a:latin typeface="Arial" charset="0"/>
              </a:rPr>
              <a:t> </a:t>
            </a:r>
            <a:r>
              <a:rPr lang="en-US" sz="2800" dirty="0" err="1" smtClean="0">
                <a:latin typeface="Arial" charset="0"/>
              </a:rPr>
              <a:t>quá</a:t>
            </a:r>
            <a:r>
              <a:rPr lang="en-US" sz="2800" dirty="0" smtClean="0">
                <a:latin typeface="Arial" charset="0"/>
              </a:rPr>
              <a:t> 100ml / 4 </a:t>
            </a:r>
            <a:r>
              <a:rPr lang="en-US" sz="2800" dirty="0" err="1" smtClean="0">
                <a:latin typeface="Arial" charset="0"/>
              </a:rPr>
              <a:t>giờ</a:t>
            </a:r>
            <a:r>
              <a:rPr lang="en-US" sz="2800" dirty="0">
                <a:latin typeface="Arial" charset="0"/>
              </a:rPr>
              <a:t> </a:t>
            </a:r>
            <a:r>
              <a:rPr lang="en-US" sz="2800" dirty="0" smtClean="0">
                <a:latin typeface="Arial" charset="0"/>
              </a:rPr>
              <a:t>(bolus) hay &gt; </a:t>
            </a:r>
            <a:r>
              <a:rPr lang="en-US" sz="2800" dirty="0">
                <a:latin typeface="Arial" charset="0"/>
              </a:rPr>
              <a:t>250ml (</a:t>
            </a:r>
            <a:r>
              <a:rPr lang="en-US" sz="2800" dirty="0" err="1">
                <a:latin typeface="Arial" charset="0"/>
              </a:rPr>
              <a:t>ngắt</a:t>
            </a:r>
            <a:r>
              <a:rPr lang="en-US" sz="2800" dirty="0">
                <a:latin typeface="Arial" charset="0"/>
              </a:rPr>
              <a:t> </a:t>
            </a:r>
            <a:r>
              <a:rPr lang="en-US" sz="2800" dirty="0" err="1" smtClean="0">
                <a:latin typeface="Arial" charset="0"/>
              </a:rPr>
              <a:t>quãng</a:t>
            </a:r>
            <a:r>
              <a:rPr lang="en-US" sz="2800" dirty="0" smtClean="0">
                <a:latin typeface="Arial" charset="0"/>
              </a:rPr>
              <a:t> </a:t>
            </a:r>
            <a:r>
              <a:rPr lang="en-US" sz="2800" dirty="0" err="1" smtClean="0">
                <a:latin typeface="Arial" charset="0"/>
              </a:rPr>
              <a:t>liên</a:t>
            </a:r>
            <a:r>
              <a:rPr lang="en-US" sz="2800" dirty="0" smtClean="0">
                <a:latin typeface="Arial" charset="0"/>
              </a:rPr>
              <a:t> </a:t>
            </a:r>
            <a:r>
              <a:rPr lang="en-US" sz="2800" dirty="0" err="1">
                <a:latin typeface="Arial" charset="0"/>
              </a:rPr>
              <a:t>tục</a:t>
            </a:r>
            <a:r>
              <a:rPr lang="en-US" sz="2800" dirty="0">
                <a:latin typeface="Arial" charset="0"/>
              </a:rPr>
              <a:t>) </a:t>
            </a:r>
            <a:r>
              <a:rPr lang="en-US" sz="2800" dirty="0" err="1" smtClean="0">
                <a:latin typeface="Arial" charset="0"/>
              </a:rPr>
              <a:t>thì</a:t>
            </a:r>
            <a:r>
              <a:rPr lang="en-US" sz="2800" dirty="0" smtClean="0">
                <a:latin typeface="Arial" charset="0"/>
              </a:rPr>
              <a:t> </a:t>
            </a:r>
            <a:r>
              <a:rPr lang="en-US" sz="2800" dirty="0" err="1" smtClean="0">
                <a:latin typeface="Arial" charset="0"/>
              </a:rPr>
              <a:t>ngưng</a:t>
            </a:r>
            <a:r>
              <a:rPr lang="en-US" sz="2800" dirty="0" smtClean="0">
                <a:latin typeface="Arial" charset="0"/>
              </a:rPr>
              <a:t> </a:t>
            </a:r>
            <a:r>
              <a:rPr lang="en-US" sz="2800" dirty="0" err="1" smtClean="0">
                <a:latin typeface="Arial" charset="0"/>
              </a:rPr>
              <a:t>cho</a:t>
            </a:r>
            <a:r>
              <a:rPr lang="en-US" sz="2800" dirty="0" smtClean="0">
                <a:latin typeface="Arial" charset="0"/>
              </a:rPr>
              <a:t> </a:t>
            </a:r>
            <a:r>
              <a:rPr lang="en-US" sz="2800" dirty="0" err="1" smtClean="0">
                <a:latin typeface="Arial" charset="0"/>
              </a:rPr>
              <a:t>ăn</a:t>
            </a:r>
            <a:r>
              <a:rPr lang="en-US" sz="2800" dirty="0" smtClean="0">
                <a:latin typeface="Arial" charset="0"/>
              </a:rPr>
              <a:t> </a:t>
            </a:r>
            <a:r>
              <a:rPr lang="en-US" sz="2800" dirty="0" err="1" smtClean="0">
                <a:latin typeface="Arial" charset="0"/>
              </a:rPr>
              <a:t>và</a:t>
            </a:r>
            <a:r>
              <a:rPr lang="en-US" sz="2800" dirty="0" smtClean="0">
                <a:latin typeface="Arial" charset="0"/>
              </a:rPr>
              <a:t> </a:t>
            </a:r>
            <a:r>
              <a:rPr lang="en-US" sz="2800" dirty="0" err="1" smtClean="0">
                <a:latin typeface="Arial" charset="0"/>
              </a:rPr>
              <a:t>báo</a:t>
            </a:r>
            <a:r>
              <a:rPr lang="en-US" sz="2800" dirty="0" smtClean="0">
                <a:latin typeface="Arial" charset="0"/>
              </a:rPr>
              <a:t> </a:t>
            </a:r>
            <a:r>
              <a:rPr lang="en-US" sz="2800" dirty="0" err="1" smtClean="0">
                <a:latin typeface="Arial" charset="0"/>
              </a:rPr>
              <a:t>bác</a:t>
            </a:r>
            <a:r>
              <a:rPr lang="en-US" sz="2800" dirty="0" smtClean="0">
                <a:latin typeface="Arial" charset="0"/>
              </a:rPr>
              <a:t> </a:t>
            </a:r>
            <a:r>
              <a:rPr lang="en-US" sz="2800" dirty="0" err="1" smtClean="0">
                <a:latin typeface="Arial" charset="0"/>
              </a:rPr>
              <a:t>sĩ</a:t>
            </a:r>
            <a:r>
              <a:rPr lang="en-US" sz="2800" dirty="0" smtClean="0">
                <a:latin typeface="Arial" charset="0"/>
              </a:rPr>
              <a:t> </a:t>
            </a:r>
            <a:r>
              <a:rPr lang="en-US" sz="2800" dirty="0" err="1" smtClean="0">
                <a:latin typeface="Arial" charset="0"/>
              </a:rPr>
              <a:t>nhưng</a:t>
            </a:r>
            <a:r>
              <a:rPr lang="en-US" sz="2800" dirty="0" smtClean="0">
                <a:latin typeface="Arial" charset="0"/>
              </a:rPr>
              <a:t> </a:t>
            </a:r>
            <a:r>
              <a:rPr lang="en-US" sz="2800" dirty="0" err="1" smtClean="0">
                <a:latin typeface="Arial" charset="0"/>
              </a:rPr>
              <a:t>không</a:t>
            </a:r>
            <a:r>
              <a:rPr lang="en-US" sz="2800" dirty="0" smtClean="0">
                <a:latin typeface="Arial" charset="0"/>
              </a:rPr>
              <a:t> </a:t>
            </a:r>
            <a:r>
              <a:rPr lang="en-US" sz="2800" dirty="0" err="1" smtClean="0">
                <a:latin typeface="Arial" charset="0"/>
              </a:rPr>
              <a:t>rút</a:t>
            </a:r>
            <a:r>
              <a:rPr lang="en-US" sz="2800" dirty="0" smtClean="0">
                <a:latin typeface="Arial" charset="0"/>
              </a:rPr>
              <a:t> </a:t>
            </a:r>
            <a:r>
              <a:rPr lang="en-US" sz="2800" dirty="0" err="1" smtClean="0">
                <a:latin typeface="Arial" charset="0"/>
              </a:rPr>
              <a:t>ống</a:t>
            </a:r>
            <a:r>
              <a:rPr lang="en-US" sz="2800" dirty="0" smtClean="0">
                <a:latin typeface="Arial" charset="0"/>
              </a:rPr>
              <a:t>.</a:t>
            </a:r>
          </a:p>
          <a:p>
            <a:pPr>
              <a:lnSpc>
                <a:spcPct val="80000"/>
              </a:lnSpc>
            </a:pPr>
            <a:r>
              <a:rPr lang="en-US" sz="2800" dirty="0">
                <a:latin typeface="Arial" charset="0"/>
              </a:rPr>
              <a:t> </a:t>
            </a:r>
            <a:r>
              <a:rPr lang="en-US" sz="2800" dirty="0" err="1" smtClean="0">
                <a:latin typeface="Arial" charset="0"/>
              </a:rPr>
              <a:t>Dùng</a:t>
            </a:r>
            <a:r>
              <a:rPr lang="en-US" sz="2800" dirty="0" smtClean="0">
                <a:latin typeface="Arial" charset="0"/>
              </a:rPr>
              <a:t> </a:t>
            </a:r>
            <a:r>
              <a:rPr lang="en-US" sz="2800" dirty="0" err="1" smtClean="0">
                <a:latin typeface="Arial" charset="0"/>
              </a:rPr>
              <a:t>thuốc</a:t>
            </a:r>
            <a:r>
              <a:rPr lang="en-US" sz="2800" dirty="0" smtClean="0">
                <a:latin typeface="Arial" charset="0"/>
              </a:rPr>
              <a:t> </a:t>
            </a:r>
            <a:r>
              <a:rPr lang="en-US" sz="2800" dirty="0" err="1" smtClean="0">
                <a:latin typeface="Arial" charset="0"/>
              </a:rPr>
              <a:t>tăng</a:t>
            </a:r>
            <a:r>
              <a:rPr lang="en-US" sz="2800" dirty="0" smtClean="0">
                <a:latin typeface="Arial" charset="0"/>
              </a:rPr>
              <a:t> </a:t>
            </a:r>
            <a:r>
              <a:rPr lang="en-US" sz="2800" dirty="0" err="1" smtClean="0">
                <a:latin typeface="Arial" charset="0"/>
              </a:rPr>
              <a:t>nhu</a:t>
            </a:r>
            <a:r>
              <a:rPr lang="en-US" sz="2800" dirty="0" smtClean="0">
                <a:latin typeface="Arial" charset="0"/>
              </a:rPr>
              <a:t> </a:t>
            </a:r>
            <a:r>
              <a:rPr lang="en-US" sz="2800" dirty="0" err="1" smtClean="0">
                <a:latin typeface="Arial" charset="0"/>
              </a:rPr>
              <a:t>động</a:t>
            </a:r>
            <a:r>
              <a:rPr lang="en-US" sz="2800" dirty="0" smtClean="0">
                <a:latin typeface="Arial" charset="0"/>
              </a:rPr>
              <a:t> (Metoclopramide hay </a:t>
            </a:r>
            <a:r>
              <a:rPr lang="en-US" sz="2800" dirty="0" err="1" smtClean="0">
                <a:latin typeface="Arial" charset="0"/>
              </a:rPr>
              <a:t>Erythromycine</a:t>
            </a:r>
            <a:r>
              <a:rPr lang="en-US" sz="2800" dirty="0" smtClean="0">
                <a:latin typeface="Arial" charset="0"/>
              </a:rPr>
              <a:t>)</a:t>
            </a:r>
            <a:endParaRPr lang="en-US" sz="2800" dirty="0">
              <a:latin typeface="Arial" charset="0"/>
            </a:endParaRPr>
          </a:p>
        </p:txBody>
      </p:sp>
    </p:spTree>
    <p:extLst>
      <p:ext uri="{BB962C8B-B14F-4D97-AF65-F5344CB8AC3E}">
        <p14:creationId xmlns:p14="http://schemas.microsoft.com/office/powerpoint/2010/main" val="823620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609600" y="304800"/>
            <a:ext cx="8229600" cy="1143000"/>
          </a:xfrm>
        </p:spPr>
        <p:txBody>
          <a:bodyPr anchor="ctr"/>
          <a:lstStyle/>
          <a:p>
            <a:pPr algn="ctr"/>
            <a:r>
              <a:rPr lang="en-US" sz="3200" b="1" dirty="0" err="1">
                <a:solidFill>
                  <a:srgbClr val="CC00FF"/>
                </a:solidFill>
                <a:latin typeface="Arial" charset="0"/>
              </a:rPr>
              <a:t>Biến</a:t>
            </a:r>
            <a:r>
              <a:rPr lang="en-US" sz="3200" b="1" dirty="0">
                <a:solidFill>
                  <a:srgbClr val="CC00FF"/>
                </a:solidFill>
                <a:latin typeface="Arial" charset="0"/>
              </a:rPr>
              <a:t> </a:t>
            </a:r>
            <a:r>
              <a:rPr lang="en-US" sz="3200" b="1" dirty="0" err="1">
                <a:solidFill>
                  <a:srgbClr val="CC00FF"/>
                </a:solidFill>
                <a:latin typeface="Arial" charset="0"/>
              </a:rPr>
              <a:t>chứng</a:t>
            </a:r>
            <a:endParaRPr lang="en-US" sz="3200" b="1" dirty="0">
              <a:solidFill>
                <a:srgbClr val="CC00FF"/>
              </a:solidFill>
              <a:latin typeface="Arial" charset="0"/>
            </a:endParaRPr>
          </a:p>
        </p:txBody>
      </p:sp>
      <p:sp>
        <p:nvSpPr>
          <p:cNvPr id="56323" name="Rectangle 3"/>
          <p:cNvSpPr>
            <a:spLocks noGrp="1" noChangeArrowheads="1"/>
          </p:cNvSpPr>
          <p:nvPr>
            <p:ph type="body" idx="4294967295"/>
          </p:nvPr>
        </p:nvSpPr>
        <p:spPr>
          <a:xfrm>
            <a:off x="533401" y="2136775"/>
            <a:ext cx="7848600" cy="4187825"/>
          </a:xfrm>
        </p:spPr>
        <p:txBody>
          <a:bodyPr>
            <a:normAutofit/>
          </a:bodyPr>
          <a:lstStyle/>
          <a:p>
            <a:r>
              <a:rPr lang="en-US" sz="2800" dirty="0" err="1" smtClean="0">
                <a:latin typeface="Arial" charset="0"/>
              </a:rPr>
              <a:t>Trào</a:t>
            </a:r>
            <a:r>
              <a:rPr lang="en-US" sz="2800" dirty="0" smtClean="0">
                <a:latin typeface="Arial" charset="0"/>
              </a:rPr>
              <a:t> </a:t>
            </a:r>
            <a:r>
              <a:rPr lang="en-US" sz="2800" dirty="0" err="1" smtClean="0">
                <a:latin typeface="Arial" charset="0"/>
              </a:rPr>
              <a:t>ngược</a:t>
            </a:r>
            <a:r>
              <a:rPr lang="en-US" sz="2800" dirty="0" smtClean="0">
                <a:latin typeface="Arial" charset="0"/>
              </a:rPr>
              <a:t>, </a:t>
            </a:r>
            <a:r>
              <a:rPr lang="en-US" sz="2800" dirty="0" err="1" smtClean="0">
                <a:latin typeface="Arial" charset="0"/>
              </a:rPr>
              <a:t>hít</a:t>
            </a:r>
            <a:r>
              <a:rPr lang="en-US" sz="2800" dirty="0" smtClean="0">
                <a:latin typeface="Arial" charset="0"/>
              </a:rPr>
              <a:t> </a:t>
            </a:r>
            <a:r>
              <a:rPr lang="en-US" sz="2800" dirty="0" err="1" smtClean="0">
                <a:latin typeface="Arial" charset="0"/>
              </a:rPr>
              <a:t>đặc</a:t>
            </a:r>
            <a:r>
              <a:rPr lang="en-US" sz="2800" dirty="0" smtClean="0">
                <a:latin typeface="Arial" charset="0"/>
              </a:rPr>
              <a:t> -&gt; </a:t>
            </a:r>
            <a:r>
              <a:rPr lang="en-US" sz="2800" dirty="0" err="1" smtClean="0">
                <a:latin typeface="Arial" charset="0"/>
              </a:rPr>
              <a:t>Nghe</a:t>
            </a:r>
            <a:r>
              <a:rPr lang="en-US" sz="2800" dirty="0" smtClean="0">
                <a:latin typeface="Arial" charset="0"/>
              </a:rPr>
              <a:t> </a:t>
            </a:r>
            <a:r>
              <a:rPr lang="en-US" sz="2800" dirty="0" err="1">
                <a:latin typeface="Arial" charset="0"/>
              </a:rPr>
              <a:t>phổi</a:t>
            </a:r>
            <a:r>
              <a:rPr lang="en-US" sz="2800" dirty="0">
                <a:latin typeface="Arial" charset="0"/>
              </a:rPr>
              <a:t> </a:t>
            </a:r>
            <a:r>
              <a:rPr lang="en-US" sz="2800" dirty="0" err="1">
                <a:latin typeface="Arial" charset="0"/>
              </a:rPr>
              <a:t>phát</a:t>
            </a:r>
            <a:r>
              <a:rPr lang="en-US" sz="2800" dirty="0">
                <a:latin typeface="Arial" charset="0"/>
              </a:rPr>
              <a:t> </a:t>
            </a:r>
            <a:r>
              <a:rPr lang="en-US" sz="2800" dirty="0" err="1">
                <a:latin typeface="Arial" charset="0"/>
              </a:rPr>
              <a:t>hiện</a:t>
            </a:r>
            <a:r>
              <a:rPr lang="en-US" sz="2800" dirty="0">
                <a:latin typeface="Arial" charset="0"/>
              </a:rPr>
              <a:t> </a:t>
            </a:r>
            <a:r>
              <a:rPr lang="en-US" sz="2800" dirty="0" err="1">
                <a:latin typeface="Arial" charset="0"/>
              </a:rPr>
              <a:t>sớm</a:t>
            </a:r>
            <a:r>
              <a:rPr lang="en-US" sz="2800" dirty="0">
                <a:latin typeface="Arial" charset="0"/>
              </a:rPr>
              <a:t> </a:t>
            </a:r>
            <a:r>
              <a:rPr lang="en-US" sz="2800" dirty="0" err="1">
                <a:latin typeface="Arial" charset="0"/>
              </a:rPr>
              <a:t>dấu</a:t>
            </a:r>
            <a:r>
              <a:rPr lang="en-US" sz="2800" dirty="0">
                <a:latin typeface="Arial" charset="0"/>
              </a:rPr>
              <a:t> </a:t>
            </a:r>
            <a:r>
              <a:rPr lang="en-US" sz="2800" dirty="0" err="1">
                <a:latin typeface="Arial" charset="0"/>
              </a:rPr>
              <a:t>hiệu</a:t>
            </a:r>
            <a:r>
              <a:rPr lang="en-US" sz="2800" dirty="0">
                <a:latin typeface="Arial" charset="0"/>
              </a:rPr>
              <a:t> </a:t>
            </a:r>
            <a:r>
              <a:rPr lang="en-US" sz="2800" dirty="0" err="1">
                <a:latin typeface="Arial" charset="0"/>
              </a:rPr>
              <a:t>viêm</a:t>
            </a:r>
            <a:r>
              <a:rPr lang="en-US" sz="2800" dirty="0">
                <a:latin typeface="Arial" charset="0"/>
              </a:rPr>
              <a:t> </a:t>
            </a:r>
            <a:r>
              <a:rPr lang="en-US" sz="2800" dirty="0" err="1">
                <a:latin typeface="Arial" charset="0"/>
              </a:rPr>
              <a:t>phổi</a:t>
            </a:r>
            <a:r>
              <a:rPr lang="en-US" sz="2800" dirty="0">
                <a:latin typeface="Arial" charset="0"/>
              </a:rPr>
              <a:t> hay ứ </a:t>
            </a:r>
            <a:r>
              <a:rPr lang="en-US" sz="2800" dirty="0" err="1">
                <a:latin typeface="Arial" charset="0"/>
              </a:rPr>
              <a:t>đọng</a:t>
            </a:r>
            <a:r>
              <a:rPr lang="en-US" sz="2800" dirty="0">
                <a:latin typeface="Arial" charset="0"/>
              </a:rPr>
              <a:t> </a:t>
            </a:r>
            <a:r>
              <a:rPr lang="en-US" sz="2800" dirty="0" err="1">
                <a:latin typeface="Arial" charset="0"/>
              </a:rPr>
              <a:t>đàm</a:t>
            </a:r>
            <a:r>
              <a:rPr lang="en-US" sz="2800" dirty="0">
                <a:latin typeface="Arial" charset="0"/>
              </a:rPr>
              <a:t> </a:t>
            </a:r>
            <a:r>
              <a:rPr lang="en-US" sz="2800" dirty="0" err="1">
                <a:latin typeface="Arial" charset="0"/>
              </a:rPr>
              <a:t>nhớt</a:t>
            </a:r>
            <a:endParaRPr lang="en-US" sz="2800" dirty="0">
              <a:latin typeface="Arial" charset="0"/>
            </a:endParaRPr>
          </a:p>
          <a:p>
            <a:r>
              <a:rPr lang="en-US" sz="2800" dirty="0" err="1">
                <a:latin typeface="Arial" charset="0"/>
              </a:rPr>
              <a:t>Ngưng</a:t>
            </a:r>
            <a:r>
              <a:rPr lang="en-US" sz="2800" dirty="0">
                <a:latin typeface="Arial" charset="0"/>
              </a:rPr>
              <a:t> </a:t>
            </a:r>
            <a:r>
              <a:rPr lang="en-US" sz="2800" dirty="0" err="1">
                <a:latin typeface="Arial" charset="0"/>
              </a:rPr>
              <a:t>cho</a:t>
            </a:r>
            <a:r>
              <a:rPr lang="en-US" sz="2800" dirty="0">
                <a:latin typeface="Arial" charset="0"/>
              </a:rPr>
              <a:t> </a:t>
            </a:r>
            <a:r>
              <a:rPr lang="en-US" sz="2800" dirty="0" err="1">
                <a:latin typeface="Arial" charset="0"/>
              </a:rPr>
              <a:t>ăn</a:t>
            </a:r>
            <a:r>
              <a:rPr lang="en-US" sz="2800" dirty="0">
                <a:latin typeface="Arial" charset="0"/>
              </a:rPr>
              <a:t> </a:t>
            </a:r>
            <a:r>
              <a:rPr lang="en-US" sz="2800" dirty="0" err="1">
                <a:latin typeface="Arial" charset="0"/>
              </a:rPr>
              <a:t>và</a:t>
            </a:r>
            <a:r>
              <a:rPr lang="en-US" sz="2800" dirty="0">
                <a:latin typeface="Arial" charset="0"/>
              </a:rPr>
              <a:t> </a:t>
            </a:r>
            <a:r>
              <a:rPr lang="en-US" sz="2800" dirty="0" err="1">
                <a:latin typeface="Arial" charset="0"/>
              </a:rPr>
              <a:t>báo</a:t>
            </a:r>
            <a:r>
              <a:rPr lang="en-US" sz="2800" dirty="0">
                <a:latin typeface="Arial" charset="0"/>
              </a:rPr>
              <a:t> </a:t>
            </a:r>
            <a:r>
              <a:rPr lang="en-US" sz="2800" dirty="0" err="1">
                <a:latin typeface="Arial" charset="0"/>
              </a:rPr>
              <a:t>bác</a:t>
            </a:r>
            <a:r>
              <a:rPr lang="en-US" sz="2800" dirty="0">
                <a:latin typeface="Arial" charset="0"/>
              </a:rPr>
              <a:t> </a:t>
            </a:r>
            <a:r>
              <a:rPr lang="en-US" sz="2800" dirty="0" err="1">
                <a:latin typeface="Arial" charset="0"/>
              </a:rPr>
              <a:t>sĩ</a:t>
            </a:r>
            <a:r>
              <a:rPr lang="en-US" sz="2800" dirty="0">
                <a:latin typeface="Arial" charset="0"/>
              </a:rPr>
              <a:t>, </a:t>
            </a:r>
            <a:r>
              <a:rPr lang="en-US" sz="2800" dirty="0" err="1">
                <a:latin typeface="Arial" charset="0"/>
              </a:rPr>
              <a:t>rút</a:t>
            </a:r>
            <a:r>
              <a:rPr lang="en-US" sz="2800" dirty="0">
                <a:latin typeface="Arial" charset="0"/>
              </a:rPr>
              <a:t> </a:t>
            </a:r>
            <a:r>
              <a:rPr lang="en-US" sz="2800" dirty="0" err="1">
                <a:latin typeface="Arial" charset="0"/>
              </a:rPr>
              <a:t>ống</a:t>
            </a:r>
            <a:r>
              <a:rPr lang="en-US" sz="2800" dirty="0">
                <a:latin typeface="Arial" charset="0"/>
              </a:rPr>
              <a:t> </a:t>
            </a:r>
            <a:r>
              <a:rPr lang="en-US" sz="2800" dirty="0" err="1">
                <a:latin typeface="Arial" charset="0"/>
              </a:rPr>
              <a:t>ngay</a:t>
            </a:r>
            <a:r>
              <a:rPr lang="en-US" sz="2800" dirty="0">
                <a:latin typeface="Arial" charset="0"/>
              </a:rPr>
              <a:t> </a:t>
            </a:r>
            <a:r>
              <a:rPr lang="en-US" sz="2800" dirty="0" err="1">
                <a:latin typeface="Arial" charset="0"/>
              </a:rPr>
              <a:t>nếu</a:t>
            </a:r>
            <a:r>
              <a:rPr lang="en-US" sz="2800" dirty="0">
                <a:latin typeface="Arial" charset="0"/>
              </a:rPr>
              <a:t> </a:t>
            </a:r>
            <a:r>
              <a:rPr lang="en-US" sz="2800" dirty="0" err="1">
                <a:latin typeface="Arial" charset="0"/>
              </a:rPr>
              <a:t>có</a:t>
            </a:r>
            <a:r>
              <a:rPr lang="en-US" sz="2800" dirty="0">
                <a:latin typeface="Arial" charset="0"/>
              </a:rPr>
              <a:t> </a:t>
            </a:r>
            <a:r>
              <a:rPr lang="en-US" sz="2800" dirty="0" err="1">
                <a:latin typeface="Arial" charset="0"/>
              </a:rPr>
              <a:t>dấu</a:t>
            </a:r>
            <a:r>
              <a:rPr lang="en-US" sz="2800" dirty="0">
                <a:latin typeface="Arial" charset="0"/>
              </a:rPr>
              <a:t> </a:t>
            </a:r>
            <a:r>
              <a:rPr lang="en-US" sz="2800" dirty="0" err="1">
                <a:latin typeface="Arial" charset="0"/>
              </a:rPr>
              <a:t>hiệu</a:t>
            </a:r>
            <a:r>
              <a:rPr lang="en-US" sz="2800" dirty="0">
                <a:latin typeface="Arial" charset="0"/>
              </a:rPr>
              <a:t> </a:t>
            </a:r>
            <a:r>
              <a:rPr lang="en-US" sz="2800" dirty="0" err="1">
                <a:latin typeface="Arial" charset="0"/>
              </a:rPr>
              <a:t>suy</a:t>
            </a:r>
            <a:r>
              <a:rPr lang="en-US" sz="2800" dirty="0">
                <a:latin typeface="Arial" charset="0"/>
              </a:rPr>
              <a:t> </a:t>
            </a:r>
            <a:r>
              <a:rPr lang="en-US" sz="2800" dirty="0" err="1">
                <a:latin typeface="Arial" charset="0"/>
              </a:rPr>
              <a:t>hô</a:t>
            </a:r>
            <a:r>
              <a:rPr lang="en-US" sz="2800" dirty="0">
                <a:latin typeface="Arial" charset="0"/>
              </a:rPr>
              <a:t> </a:t>
            </a:r>
            <a:r>
              <a:rPr lang="en-US" sz="2800" dirty="0" err="1">
                <a:latin typeface="Arial" charset="0"/>
              </a:rPr>
              <a:t>hấp</a:t>
            </a:r>
            <a:endParaRPr lang="en-US" sz="2800" dirty="0">
              <a:latin typeface="Arial" charset="0"/>
            </a:endParaRPr>
          </a:p>
          <a:p>
            <a:r>
              <a:rPr lang="en-US" sz="2800" dirty="0" err="1">
                <a:latin typeface="Arial" charset="0"/>
              </a:rPr>
              <a:t>Nên</a:t>
            </a:r>
            <a:r>
              <a:rPr lang="en-US" sz="2800" dirty="0">
                <a:latin typeface="Arial" charset="0"/>
              </a:rPr>
              <a:t> </a:t>
            </a:r>
            <a:r>
              <a:rPr lang="en-US" sz="2800" dirty="0" err="1">
                <a:latin typeface="Arial" charset="0"/>
              </a:rPr>
              <a:t>cho</a:t>
            </a:r>
            <a:r>
              <a:rPr lang="en-US" sz="2800" dirty="0">
                <a:latin typeface="Arial" charset="0"/>
              </a:rPr>
              <a:t> </a:t>
            </a:r>
            <a:r>
              <a:rPr lang="en-US" sz="2800" dirty="0" err="1">
                <a:latin typeface="Arial" charset="0"/>
              </a:rPr>
              <a:t>người</a:t>
            </a:r>
            <a:r>
              <a:rPr lang="en-US" sz="2800" dirty="0">
                <a:latin typeface="Arial" charset="0"/>
              </a:rPr>
              <a:t> </a:t>
            </a:r>
            <a:r>
              <a:rPr lang="en-US" sz="2800" dirty="0" err="1">
                <a:latin typeface="Arial" charset="0"/>
              </a:rPr>
              <a:t>bệnh</a:t>
            </a:r>
            <a:r>
              <a:rPr lang="en-US" sz="2800" dirty="0">
                <a:latin typeface="Arial" charset="0"/>
              </a:rPr>
              <a:t> </a:t>
            </a:r>
            <a:r>
              <a:rPr lang="en-US" sz="2800" dirty="0" err="1">
                <a:latin typeface="Arial" charset="0"/>
              </a:rPr>
              <a:t>nằm</a:t>
            </a:r>
            <a:r>
              <a:rPr lang="en-US" sz="2800" dirty="0">
                <a:latin typeface="Arial" charset="0"/>
              </a:rPr>
              <a:t> </a:t>
            </a:r>
            <a:r>
              <a:rPr lang="en-US" sz="2800" dirty="0" err="1">
                <a:latin typeface="Arial" charset="0"/>
              </a:rPr>
              <a:t>tư</a:t>
            </a:r>
            <a:r>
              <a:rPr lang="en-US" sz="2800" dirty="0">
                <a:latin typeface="Arial" charset="0"/>
              </a:rPr>
              <a:t> </a:t>
            </a:r>
            <a:r>
              <a:rPr lang="en-US" sz="2800" dirty="0" err="1">
                <a:latin typeface="Arial" charset="0"/>
              </a:rPr>
              <a:t>thế</a:t>
            </a:r>
            <a:r>
              <a:rPr lang="en-US" sz="2800" dirty="0">
                <a:latin typeface="Arial" charset="0"/>
              </a:rPr>
              <a:t> Fowler </a:t>
            </a:r>
            <a:r>
              <a:rPr lang="en-US" sz="2800" dirty="0" smtClean="0">
                <a:latin typeface="Arial" charset="0"/>
              </a:rPr>
              <a:t>(</a:t>
            </a:r>
            <a:r>
              <a:rPr lang="en-US" sz="2800" dirty="0" err="1" smtClean="0">
                <a:latin typeface="Arial" charset="0"/>
              </a:rPr>
              <a:t>lưu</a:t>
            </a:r>
            <a:r>
              <a:rPr lang="en-US" sz="2800" dirty="0" smtClean="0">
                <a:latin typeface="Arial" charset="0"/>
              </a:rPr>
              <a:t> ý </a:t>
            </a:r>
            <a:r>
              <a:rPr lang="en-US" sz="2800" dirty="0" err="1" smtClean="0">
                <a:latin typeface="Arial" charset="0"/>
              </a:rPr>
              <a:t>một</a:t>
            </a:r>
            <a:r>
              <a:rPr lang="en-US" sz="2800" dirty="0" smtClean="0">
                <a:latin typeface="Arial" charset="0"/>
              </a:rPr>
              <a:t> </a:t>
            </a:r>
            <a:r>
              <a:rPr lang="en-US" sz="2800" dirty="0" err="1" smtClean="0">
                <a:latin typeface="Arial" charset="0"/>
              </a:rPr>
              <a:t>số</a:t>
            </a:r>
            <a:r>
              <a:rPr lang="en-US" sz="2800" dirty="0" smtClean="0">
                <a:latin typeface="Arial" charset="0"/>
              </a:rPr>
              <a:t> CCĐ </a:t>
            </a:r>
            <a:r>
              <a:rPr lang="en-US" sz="2800" dirty="0" err="1" smtClean="0">
                <a:latin typeface="Arial" charset="0"/>
              </a:rPr>
              <a:t>nâng</a:t>
            </a:r>
            <a:r>
              <a:rPr lang="en-US" sz="2800" dirty="0" smtClean="0">
                <a:latin typeface="Arial" charset="0"/>
              </a:rPr>
              <a:t> </a:t>
            </a:r>
            <a:r>
              <a:rPr lang="en-US" sz="2800" dirty="0" err="1" smtClean="0">
                <a:latin typeface="Arial" charset="0"/>
              </a:rPr>
              <a:t>cao</a:t>
            </a:r>
            <a:r>
              <a:rPr lang="en-US" sz="2800" dirty="0" smtClean="0">
                <a:latin typeface="Arial" charset="0"/>
              </a:rPr>
              <a:t> </a:t>
            </a:r>
            <a:r>
              <a:rPr lang="en-US" sz="2800" dirty="0" err="1" smtClean="0">
                <a:latin typeface="Arial" charset="0"/>
              </a:rPr>
              <a:t>đầu</a:t>
            </a:r>
            <a:r>
              <a:rPr lang="en-US" sz="2800" dirty="0" smtClean="0">
                <a:latin typeface="Arial" charset="0"/>
              </a:rPr>
              <a:t>) </a:t>
            </a:r>
            <a:r>
              <a:rPr lang="en-US" sz="2800" dirty="0" err="1" smtClean="0">
                <a:latin typeface="Arial" charset="0"/>
              </a:rPr>
              <a:t>tránh</a:t>
            </a:r>
            <a:r>
              <a:rPr lang="en-US" sz="2800" dirty="0" smtClean="0">
                <a:latin typeface="Arial" charset="0"/>
              </a:rPr>
              <a:t> </a:t>
            </a:r>
            <a:r>
              <a:rPr lang="en-US" sz="2800" dirty="0" err="1">
                <a:latin typeface="Arial" charset="0"/>
              </a:rPr>
              <a:t>nôn</a:t>
            </a:r>
            <a:r>
              <a:rPr lang="en-US" sz="2800" dirty="0">
                <a:latin typeface="Arial" charset="0"/>
              </a:rPr>
              <a:t> </a:t>
            </a:r>
            <a:r>
              <a:rPr lang="en-US" sz="2800" dirty="0" err="1">
                <a:latin typeface="Arial" charset="0"/>
              </a:rPr>
              <a:t>ói</a:t>
            </a:r>
            <a:r>
              <a:rPr lang="en-US" sz="2800" dirty="0">
                <a:latin typeface="Arial" charset="0"/>
              </a:rPr>
              <a:t>. </a:t>
            </a:r>
            <a:r>
              <a:rPr lang="en-US" sz="2800" dirty="0" err="1">
                <a:latin typeface="Arial" charset="0"/>
              </a:rPr>
              <a:t>Nếu</a:t>
            </a:r>
            <a:r>
              <a:rPr lang="en-US" sz="2800" dirty="0">
                <a:latin typeface="Arial" charset="0"/>
              </a:rPr>
              <a:t> </a:t>
            </a:r>
            <a:r>
              <a:rPr lang="en-US" sz="2800" dirty="0" err="1">
                <a:latin typeface="Arial" charset="0"/>
              </a:rPr>
              <a:t>có</a:t>
            </a:r>
            <a:r>
              <a:rPr lang="en-US" sz="2800" dirty="0">
                <a:latin typeface="Arial" charset="0"/>
              </a:rPr>
              <a:t> </a:t>
            </a:r>
            <a:r>
              <a:rPr lang="en-US" sz="2800" dirty="0" err="1">
                <a:latin typeface="Arial" charset="0"/>
              </a:rPr>
              <a:t>nôn</a:t>
            </a:r>
            <a:r>
              <a:rPr lang="en-US" sz="2800" dirty="0">
                <a:latin typeface="Arial" charset="0"/>
              </a:rPr>
              <a:t> </a:t>
            </a:r>
            <a:r>
              <a:rPr lang="en-US" sz="2800" dirty="0" err="1">
                <a:latin typeface="Arial" charset="0"/>
              </a:rPr>
              <a:t>ói</a:t>
            </a:r>
            <a:r>
              <a:rPr lang="en-US" sz="2800" dirty="0">
                <a:latin typeface="Arial" charset="0"/>
              </a:rPr>
              <a:t> </a:t>
            </a:r>
            <a:r>
              <a:rPr lang="en-US" sz="2800" dirty="0" err="1">
                <a:latin typeface="Arial" charset="0"/>
              </a:rPr>
              <a:t>thì</a:t>
            </a:r>
            <a:r>
              <a:rPr lang="en-US" sz="2800" dirty="0">
                <a:latin typeface="Arial" charset="0"/>
              </a:rPr>
              <a:t> </a:t>
            </a:r>
            <a:r>
              <a:rPr lang="en-US" sz="2800" dirty="0" err="1">
                <a:latin typeface="Arial" charset="0"/>
              </a:rPr>
              <a:t>nên</a:t>
            </a:r>
            <a:r>
              <a:rPr lang="en-US" sz="2800" dirty="0">
                <a:latin typeface="Arial" charset="0"/>
              </a:rPr>
              <a:t> </a:t>
            </a:r>
            <a:r>
              <a:rPr lang="en-US" sz="2800" dirty="0" err="1">
                <a:latin typeface="Arial" charset="0"/>
              </a:rPr>
              <a:t>hút</a:t>
            </a:r>
            <a:r>
              <a:rPr lang="en-US" sz="2800" dirty="0">
                <a:latin typeface="Arial" charset="0"/>
              </a:rPr>
              <a:t> </a:t>
            </a:r>
            <a:r>
              <a:rPr lang="en-US" sz="2800" dirty="0" err="1">
                <a:latin typeface="Arial" charset="0"/>
              </a:rPr>
              <a:t>dịch</a:t>
            </a:r>
            <a:r>
              <a:rPr lang="en-US" sz="2800" dirty="0">
                <a:latin typeface="Arial" charset="0"/>
              </a:rPr>
              <a:t> </a:t>
            </a:r>
            <a:r>
              <a:rPr lang="en-US" sz="2800" dirty="0" err="1">
                <a:latin typeface="Arial" charset="0"/>
              </a:rPr>
              <a:t>ngay</a:t>
            </a:r>
            <a:r>
              <a:rPr lang="en-US" sz="2800" dirty="0">
                <a:latin typeface="Arial" charset="0"/>
              </a:rPr>
              <a:t> </a:t>
            </a:r>
            <a:r>
              <a:rPr lang="en-US" sz="2800" dirty="0" err="1">
                <a:latin typeface="Arial" charset="0"/>
              </a:rPr>
              <a:t>và</a:t>
            </a:r>
            <a:r>
              <a:rPr lang="en-US" sz="2800" dirty="0">
                <a:latin typeface="Arial" charset="0"/>
              </a:rPr>
              <a:t> </a:t>
            </a:r>
            <a:r>
              <a:rPr lang="en-US" sz="2800" dirty="0" err="1">
                <a:latin typeface="Arial" charset="0"/>
              </a:rPr>
              <a:t>đo</a:t>
            </a:r>
            <a:r>
              <a:rPr lang="en-US" sz="2800" dirty="0">
                <a:latin typeface="Arial" charset="0"/>
              </a:rPr>
              <a:t> </a:t>
            </a:r>
            <a:r>
              <a:rPr lang="en-US" sz="2800" dirty="0" err="1">
                <a:latin typeface="Arial" charset="0"/>
              </a:rPr>
              <a:t>số</a:t>
            </a:r>
            <a:r>
              <a:rPr lang="en-US" sz="2800" dirty="0">
                <a:latin typeface="Arial" charset="0"/>
              </a:rPr>
              <a:t> </a:t>
            </a:r>
            <a:r>
              <a:rPr lang="en-US" sz="2800" dirty="0" err="1">
                <a:latin typeface="Arial" charset="0"/>
              </a:rPr>
              <a:t>lượng</a:t>
            </a:r>
            <a:r>
              <a:rPr lang="en-US" sz="2800" dirty="0">
                <a:latin typeface="Arial" charset="0"/>
              </a:rPr>
              <a:t> </a:t>
            </a:r>
            <a:r>
              <a:rPr lang="en-US" sz="2800" dirty="0" err="1">
                <a:latin typeface="Arial" charset="0"/>
              </a:rPr>
              <a:t>dịch</a:t>
            </a:r>
            <a:r>
              <a:rPr lang="en-US" sz="2800" dirty="0">
                <a:latin typeface="Arial" charset="0"/>
              </a:rPr>
              <a:t> </a:t>
            </a:r>
            <a:r>
              <a:rPr lang="en-US" sz="2800" dirty="0" err="1">
                <a:latin typeface="Arial" charset="0"/>
              </a:rPr>
              <a:t>nôn</a:t>
            </a:r>
            <a:r>
              <a:rPr lang="en-US" sz="2800" dirty="0">
                <a:latin typeface="Arial" charset="0"/>
              </a:rPr>
              <a:t> </a:t>
            </a:r>
            <a:r>
              <a:rPr lang="en-US" sz="2800" dirty="0" err="1" smtClean="0">
                <a:latin typeface="Arial" charset="0"/>
              </a:rPr>
              <a:t>ói</a:t>
            </a:r>
            <a:r>
              <a:rPr lang="en-US" sz="2800" dirty="0">
                <a:latin typeface="Arial" charset="0"/>
              </a:rPr>
              <a:t>.</a:t>
            </a:r>
          </a:p>
          <a:p>
            <a:pPr>
              <a:buFontTx/>
              <a:buNone/>
            </a:pPr>
            <a:endParaRPr lang="en-US" sz="2800" dirty="0">
              <a:latin typeface="Arial" charset="0"/>
            </a:endParaRPr>
          </a:p>
        </p:txBody>
      </p:sp>
    </p:spTree>
    <p:extLst>
      <p:ext uri="{BB962C8B-B14F-4D97-AF65-F5344CB8AC3E}">
        <p14:creationId xmlns:p14="http://schemas.microsoft.com/office/powerpoint/2010/main" val="3247106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901700" y="76200"/>
            <a:ext cx="6870700" cy="1295400"/>
          </a:xfrm>
        </p:spPr>
        <p:txBody>
          <a:bodyPr/>
          <a:lstStyle/>
          <a:p>
            <a:pPr algn="ctr"/>
            <a:r>
              <a:rPr lang="en-US" sz="3200" b="1" dirty="0" err="1">
                <a:solidFill>
                  <a:srgbClr val="CC00FF"/>
                </a:solidFill>
                <a:latin typeface="VNI-Helve" pitchFamily="2" charset="0"/>
              </a:rPr>
              <a:t>Caùc</a:t>
            </a:r>
            <a:r>
              <a:rPr lang="en-US" sz="3200" b="1" dirty="0">
                <a:solidFill>
                  <a:srgbClr val="CC00FF"/>
                </a:solidFill>
                <a:latin typeface="VNI-Helve" pitchFamily="2" charset="0"/>
              </a:rPr>
              <a:t> </a:t>
            </a:r>
            <a:r>
              <a:rPr lang="en-US" sz="3200" b="1" dirty="0" err="1">
                <a:solidFill>
                  <a:srgbClr val="CC00FF"/>
                </a:solidFill>
                <a:latin typeface="VNI-Helve" pitchFamily="2" charset="0"/>
              </a:rPr>
              <a:t>saûn</a:t>
            </a:r>
            <a:r>
              <a:rPr lang="en-US" sz="3200" b="1" dirty="0">
                <a:solidFill>
                  <a:srgbClr val="CC00FF"/>
                </a:solidFill>
                <a:latin typeface="VNI-Helve" pitchFamily="2" charset="0"/>
              </a:rPr>
              <a:t> </a:t>
            </a:r>
            <a:r>
              <a:rPr lang="en-US" sz="3200" b="1" dirty="0" err="1">
                <a:solidFill>
                  <a:srgbClr val="CC00FF"/>
                </a:solidFill>
                <a:latin typeface="VNI-Helve" pitchFamily="2" charset="0"/>
              </a:rPr>
              <a:t>phaåm</a:t>
            </a:r>
            <a:r>
              <a:rPr lang="en-US" sz="3200" b="1" dirty="0">
                <a:solidFill>
                  <a:srgbClr val="CC00FF"/>
                </a:solidFill>
                <a:latin typeface="VNI-Helve" pitchFamily="2" charset="0"/>
              </a:rPr>
              <a:t> </a:t>
            </a:r>
            <a:r>
              <a:rPr lang="en-US" sz="3200" b="1" dirty="0" err="1">
                <a:solidFill>
                  <a:srgbClr val="CC00FF"/>
                </a:solidFill>
                <a:latin typeface="VNI-Helve" pitchFamily="2" charset="0"/>
              </a:rPr>
              <a:t>söõa</a:t>
            </a:r>
            <a:r>
              <a:rPr lang="en-US" sz="3200" b="1" dirty="0">
                <a:solidFill>
                  <a:srgbClr val="CC00FF"/>
                </a:solidFill>
                <a:latin typeface="VNI-Helve" pitchFamily="2" charset="0"/>
              </a:rPr>
              <a:t> </a:t>
            </a:r>
            <a:r>
              <a:rPr lang="en-US" sz="3200" b="1" dirty="0" err="1">
                <a:solidFill>
                  <a:srgbClr val="CC00FF"/>
                </a:solidFill>
                <a:latin typeface="VNI-Helve" pitchFamily="2" charset="0"/>
              </a:rPr>
              <a:t>dinh</a:t>
            </a:r>
            <a:r>
              <a:rPr lang="en-US" sz="3200" b="1" dirty="0">
                <a:solidFill>
                  <a:srgbClr val="CC00FF"/>
                </a:solidFill>
                <a:latin typeface="VNI-Helve" pitchFamily="2" charset="0"/>
              </a:rPr>
              <a:t> </a:t>
            </a:r>
            <a:r>
              <a:rPr lang="en-US" sz="3200" b="1" dirty="0" err="1">
                <a:solidFill>
                  <a:srgbClr val="CC00FF"/>
                </a:solidFill>
                <a:latin typeface="VNI-Helve" pitchFamily="2" charset="0"/>
              </a:rPr>
              <a:t>döôõng</a:t>
            </a:r>
            <a:endParaRPr lang="en-US" sz="3200" b="1" dirty="0">
              <a:solidFill>
                <a:srgbClr val="CC00FF"/>
              </a:solidFill>
              <a:latin typeface="VNI-Helve" pitchFamily="2" charset="0"/>
            </a:endParaRPr>
          </a:p>
        </p:txBody>
      </p:sp>
      <p:sp>
        <p:nvSpPr>
          <p:cNvPr id="51203" name="Rectangle 3"/>
          <p:cNvSpPr>
            <a:spLocks noGrp="1" noChangeArrowheads="1"/>
          </p:cNvSpPr>
          <p:nvPr>
            <p:ph type="body" idx="1"/>
          </p:nvPr>
        </p:nvSpPr>
        <p:spPr>
          <a:xfrm>
            <a:off x="457200" y="1828800"/>
            <a:ext cx="7772400" cy="4419600"/>
          </a:xfrm>
        </p:spPr>
        <p:txBody>
          <a:bodyPr>
            <a:normAutofit fontScale="92500"/>
          </a:bodyPr>
          <a:lstStyle/>
          <a:p>
            <a:pPr>
              <a:lnSpc>
                <a:spcPct val="90000"/>
              </a:lnSpc>
              <a:buFont typeface="Wingdings" pitchFamily="2" charset="2"/>
              <a:buChar char="v"/>
            </a:pPr>
            <a:r>
              <a:rPr lang="en-US" sz="2800" dirty="0" err="1" smtClean="0">
                <a:latin typeface="VNI-Helve" pitchFamily="2" charset="0"/>
              </a:rPr>
              <a:t>Suùp</a:t>
            </a:r>
            <a:r>
              <a:rPr lang="en-US" sz="2800" dirty="0" smtClean="0">
                <a:latin typeface="VNI-Helve" pitchFamily="2" charset="0"/>
              </a:rPr>
              <a:t> </a:t>
            </a:r>
            <a:r>
              <a:rPr lang="en-US" sz="2800" dirty="0" err="1" smtClean="0">
                <a:latin typeface="VNI-Helve" pitchFamily="2" charset="0"/>
              </a:rPr>
              <a:t>xay</a:t>
            </a:r>
            <a:r>
              <a:rPr lang="en-US" sz="2800" dirty="0" smtClean="0">
                <a:latin typeface="VNI-Helve" pitchFamily="2" charset="0"/>
              </a:rPr>
              <a:t> </a:t>
            </a:r>
            <a:r>
              <a:rPr lang="en-US" sz="2800" dirty="0" err="1" smtClean="0">
                <a:latin typeface="VNI-Helve" pitchFamily="2" charset="0"/>
              </a:rPr>
              <a:t>beänh</a:t>
            </a:r>
            <a:r>
              <a:rPr lang="en-US" sz="2800" dirty="0" smtClean="0">
                <a:latin typeface="VNI-Helve" pitchFamily="2" charset="0"/>
              </a:rPr>
              <a:t> </a:t>
            </a:r>
            <a:r>
              <a:rPr lang="en-US" sz="2800" dirty="0" err="1" smtClean="0">
                <a:latin typeface="VNI-Helve" pitchFamily="2" charset="0"/>
              </a:rPr>
              <a:t>vieän</a:t>
            </a:r>
            <a:r>
              <a:rPr lang="en-US" sz="2800" dirty="0" smtClean="0">
                <a:latin typeface="VNI-Helve" pitchFamily="2" charset="0"/>
              </a:rPr>
              <a:t>: </a:t>
            </a:r>
            <a:r>
              <a:rPr lang="en-US" sz="2800" dirty="0" err="1" smtClean="0">
                <a:latin typeface="VNI-Helve" pitchFamily="2" charset="0"/>
              </a:rPr>
              <a:t>suùp</a:t>
            </a:r>
            <a:r>
              <a:rPr lang="en-US" sz="2800" dirty="0" smtClean="0">
                <a:latin typeface="VNI-Helve" pitchFamily="2" charset="0"/>
              </a:rPr>
              <a:t> </a:t>
            </a:r>
            <a:r>
              <a:rPr lang="en-US" sz="2800" dirty="0" err="1" smtClean="0">
                <a:latin typeface="VNI-Helve" pitchFamily="2" charset="0"/>
              </a:rPr>
              <a:t>thoâng</a:t>
            </a:r>
            <a:r>
              <a:rPr lang="en-US" sz="2800" dirty="0" smtClean="0">
                <a:latin typeface="VNI-Helve" pitchFamily="2" charset="0"/>
              </a:rPr>
              <a:t> </a:t>
            </a:r>
            <a:r>
              <a:rPr lang="en-US" sz="2800" dirty="0" err="1" smtClean="0">
                <a:latin typeface="VNI-Helve" pitchFamily="2" charset="0"/>
              </a:rPr>
              <a:t>thöôøng</a:t>
            </a:r>
            <a:r>
              <a:rPr lang="en-US" sz="2800" dirty="0" smtClean="0">
                <a:latin typeface="VNI-Helve" pitchFamily="2" charset="0"/>
              </a:rPr>
              <a:t> hay </a:t>
            </a:r>
            <a:r>
              <a:rPr lang="en-US" sz="2800" dirty="0" err="1" smtClean="0">
                <a:latin typeface="VNI-Helve" pitchFamily="2" charset="0"/>
              </a:rPr>
              <a:t>beänh</a:t>
            </a:r>
            <a:r>
              <a:rPr lang="en-US" sz="2800" dirty="0" smtClean="0">
                <a:latin typeface="VNI-Helve" pitchFamily="2" charset="0"/>
              </a:rPr>
              <a:t> </a:t>
            </a:r>
            <a:r>
              <a:rPr lang="en-US" sz="2800" dirty="0" err="1" smtClean="0">
                <a:latin typeface="VNI-Helve" pitchFamily="2" charset="0"/>
              </a:rPr>
              <a:t>lyù</a:t>
            </a:r>
            <a:r>
              <a:rPr lang="en-US" sz="2800" dirty="0" smtClean="0">
                <a:latin typeface="VNI-Helve" pitchFamily="2" charset="0"/>
              </a:rPr>
              <a:t> (ÑTÑ, </a:t>
            </a:r>
            <a:r>
              <a:rPr lang="en-US" sz="2800" dirty="0" err="1" smtClean="0">
                <a:latin typeface="VNI-Helve" pitchFamily="2" charset="0"/>
              </a:rPr>
              <a:t>Suy</a:t>
            </a:r>
            <a:r>
              <a:rPr lang="en-US" sz="2800" dirty="0" smtClean="0">
                <a:latin typeface="VNI-Helve" pitchFamily="2" charset="0"/>
              </a:rPr>
              <a:t> </a:t>
            </a:r>
            <a:r>
              <a:rPr lang="en-US" sz="2800" dirty="0" err="1" smtClean="0">
                <a:latin typeface="VNI-Helve" pitchFamily="2" charset="0"/>
              </a:rPr>
              <a:t>thaän</a:t>
            </a:r>
            <a:r>
              <a:rPr lang="en-US" sz="2800" dirty="0" smtClean="0">
                <a:latin typeface="VNI-Helve" pitchFamily="2" charset="0"/>
              </a:rPr>
              <a:t> </a:t>
            </a:r>
            <a:r>
              <a:rPr lang="en-US" sz="2800" dirty="0" err="1" smtClean="0">
                <a:latin typeface="VNI-Helve" pitchFamily="2" charset="0"/>
              </a:rPr>
              <a:t>maõn</a:t>
            </a:r>
            <a:r>
              <a:rPr lang="en-US" sz="2800" dirty="0" smtClean="0">
                <a:latin typeface="VNI-Helve" pitchFamily="2" charset="0"/>
              </a:rPr>
              <a:t>, </a:t>
            </a:r>
            <a:r>
              <a:rPr lang="en-US" sz="2800" dirty="0" err="1" smtClean="0">
                <a:latin typeface="VNI-Helve" pitchFamily="2" charset="0"/>
              </a:rPr>
              <a:t>vieâm</a:t>
            </a:r>
            <a:r>
              <a:rPr lang="en-US" sz="2800" dirty="0" smtClean="0">
                <a:latin typeface="VNI-Helve" pitchFamily="2" charset="0"/>
              </a:rPr>
              <a:t> </a:t>
            </a:r>
            <a:r>
              <a:rPr lang="en-US" sz="2800" dirty="0" err="1" smtClean="0">
                <a:latin typeface="VNI-Helve" pitchFamily="2" charset="0"/>
              </a:rPr>
              <a:t>phoåi</a:t>
            </a:r>
            <a:r>
              <a:rPr lang="en-US" sz="2800" dirty="0" smtClean="0">
                <a:latin typeface="VNI-Helve" pitchFamily="2" charset="0"/>
              </a:rPr>
              <a:t>, </a:t>
            </a:r>
            <a:r>
              <a:rPr lang="en-US" sz="2800" dirty="0" err="1" smtClean="0">
                <a:latin typeface="VNI-Helve" pitchFamily="2" charset="0"/>
              </a:rPr>
              <a:t>sau</a:t>
            </a:r>
            <a:r>
              <a:rPr lang="en-US" sz="2800" dirty="0" smtClean="0">
                <a:latin typeface="VNI-Helve" pitchFamily="2" charset="0"/>
              </a:rPr>
              <a:t> PT…)</a:t>
            </a:r>
          </a:p>
          <a:p>
            <a:pPr>
              <a:lnSpc>
                <a:spcPct val="90000"/>
              </a:lnSpc>
              <a:buFont typeface="Wingdings" pitchFamily="2" charset="2"/>
              <a:buChar char="v"/>
            </a:pPr>
            <a:r>
              <a:rPr lang="en-US" sz="2800" dirty="0" err="1" smtClean="0">
                <a:latin typeface="VNI-Helve" pitchFamily="2" charset="0"/>
              </a:rPr>
              <a:t>Söõa</a:t>
            </a:r>
            <a:r>
              <a:rPr lang="en-US" sz="2800" dirty="0" smtClean="0">
                <a:latin typeface="VNI-Helve" pitchFamily="2" charset="0"/>
              </a:rPr>
              <a:t> </a:t>
            </a:r>
            <a:r>
              <a:rPr lang="en-US" sz="2800" dirty="0" err="1">
                <a:latin typeface="VNI-Helve" pitchFamily="2" charset="0"/>
              </a:rPr>
              <a:t>daønh</a:t>
            </a:r>
            <a:r>
              <a:rPr lang="en-US" sz="2800" dirty="0">
                <a:latin typeface="VNI-Helve" pitchFamily="2" charset="0"/>
              </a:rPr>
              <a:t> </a:t>
            </a:r>
            <a:r>
              <a:rPr lang="en-US" sz="2800" dirty="0" err="1">
                <a:latin typeface="VNI-Helve" pitchFamily="2" charset="0"/>
              </a:rPr>
              <a:t>cho</a:t>
            </a:r>
            <a:r>
              <a:rPr lang="en-US" sz="2800" dirty="0">
                <a:latin typeface="VNI-Helve" pitchFamily="2" charset="0"/>
              </a:rPr>
              <a:t> </a:t>
            </a:r>
            <a:r>
              <a:rPr lang="en-US" sz="2800" dirty="0" err="1">
                <a:latin typeface="VNI-Helve" pitchFamily="2" charset="0"/>
              </a:rPr>
              <a:t>beänh</a:t>
            </a:r>
            <a:r>
              <a:rPr lang="en-US" sz="2800" dirty="0">
                <a:latin typeface="VNI-Helve" pitchFamily="2" charset="0"/>
              </a:rPr>
              <a:t> </a:t>
            </a:r>
            <a:r>
              <a:rPr lang="en-US" sz="2800" dirty="0" err="1">
                <a:latin typeface="VNI-Helve" pitchFamily="2" charset="0"/>
              </a:rPr>
              <a:t>thoâng</a:t>
            </a:r>
            <a:r>
              <a:rPr lang="en-US" sz="2800" dirty="0">
                <a:latin typeface="VNI-Helve" pitchFamily="2" charset="0"/>
              </a:rPr>
              <a:t> </a:t>
            </a:r>
            <a:r>
              <a:rPr lang="en-US" sz="2800" dirty="0" err="1">
                <a:latin typeface="VNI-Helve" pitchFamily="2" charset="0"/>
              </a:rPr>
              <a:t>thöôøng</a:t>
            </a:r>
            <a:r>
              <a:rPr lang="en-US" sz="2800" dirty="0">
                <a:latin typeface="VNI-Helve" pitchFamily="2" charset="0"/>
              </a:rPr>
              <a:t>: </a:t>
            </a:r>
            <a:r>
              <a:rPr lang="en-US" sz="2800" dirty="0" err="1">
                <a:latin typeface="VNI-Helve" pitchFamily="2" charset="0"/>
              </a:rPr>
              <a:t>Enaz</a:t>
            </a:r>
            <a:r>
              <a:rPr lang="en-US" sz="2800" dirty="0">
                <a:latin typeface="VNI-Helve" pitchFamily="2" charset="0"/>
              </a:rPr>
              <a:t>, </a:t>
            </a:r>
            <a:r>
              <a:rPr lang="en-US" sz="2800" dirty="0" err="1">
                <a:latin typeface="VNI-Helve" pitchFamily="2" charset="0"/>
              </a:rPr>
              <a:t>söõa</a:t>
            </a:r>
            <a:r>
              <a:rPr lang="en-US" sz="2800" dirty="0">
                <a:latin typeface="VNI-Helve" pitchFamily="2" charset="0"/>
              </a:rPr>
              <a:t> Golden </a:t>
            </a:r>
            <a:r>
              <a:rPr lang="en-US" sz="2800" dirty="0" smtClean="0">
                <a:latin typeface="VNI-Helve" pitchFamily="2" charset="0"/>
              </a:rPr>
              <a:t>Care; </a:t>
            </a:r>
            <a:r>
              <a:rPr lang="en-US" sz="2800" dirty="0" err="1" smtClean="0">
                <a:latin typeface="VNI-Helve" pitchFamily="2" charset="0"/>
              </a:rPr>
              <a:t>söõa</a:t>
            </a:r>
            <a:r>
              <a:rPr lang="en-US" sz="2800" dirty="0" smtClean="0">
                <a:latin typeface="VNI-Helve" pitchFamily="2" charset="0"/>
              </a:rPr>
              <a:t> </a:t>
            </a:r>
            <a:r>
              <a:rPr lang="en-US" sz="2800" dirty="0">
                <a:latin typeface="VNI-Helve" pitchFamily="2" charset="0"/>
              </a:rPr>
              <a:t>Ensure, </a:t>
            </a:r>
            <a:r>
              <a:rPr lang="en-US" sz="2800" dirty="0" err="1" smtClean="0">
                <a:latin typeface="VNI-Helve" pitchFamily="2" charset="0"/>
              </a:rPr>
              <a:t>Nutren</a:t>
            </a:r>
            <a:r>
              <a:rPr lang="en-US" sz="2800" dirty="0" smtClean="0">
                <a:latin typeface="VNI-Helve" pitchFamily="2" charset="0"/>
              </a:rPr>
              <a:t> </a:t>
            </a:r>
            <a:r>
              <a:rPr lang="en-US" sz="2800" dirty="0">
                <a:latin typeface="VNI-Helve" pitchFamily="2" charset="0"/>
              </a:rPr>
              <a:t>Fiber…</a:t>
            </a:r>
          </a:p>
          <a:p>
            <a:pPr>
              <a:lnSpc>
                <a:spcPct val="90000"/>
              </a:lnSpc>
              <a:buFont typeface="Wingdings" pitchFamily="2" charset="2"/>
              <a:buChar char="v"/>
            </a:pPr>
            <a:r>
              <a:rPr lang="en-US" sz="2800" dirty="0" err="1">
                <a:latin typeface="VNI-Helve" pitchFamily="2" charset="0"/>
              </a:rPr>
              <a:t>Söõa</a:t>
            </a:r>
            <a:r>
              <a:rPr lang="en-US" sz="2800" dirty="0">
                <a:latin typeface="VNI-Helve" pitchFamily="2" charset="0"/>
              </a:rPr>
              <a:t> </a:t>
            </a:r>
            <a:r>
              <a:rPr lang="en-US" sz="2800" dirty="0" err="1">
                <a:latin typeface="VNI-Helve" pitchFamily="2" charset="0"/>
              </a:rPr>
              <a:t>beänh</a:t>
            </a:r>
            <a:r>
              <a:rPr lang="en-US" sz="2800" dirty="0">
                <a:latin typeface="VNI-Helve" pitchFamily="2" charset="0"/>
              </a:rPr>
              <a:t> </a:t>
            </a:r>
            <a:r>
              <a:rPr lang="en-US" sz="2800" dirty="0" err="1">
                <a:latin typeface="VNI-Helve" pitchFamily="2" charset="0"/>
              </a:rPr>
              <a:t>lyù</a:t>
            </a:r>
            <a:r>
              <a:rPr lang="en-US" sz="2800" dirty="0">
                <a:latin typeface="VNI-Helve" pitchFamily="2" charset="0"/>
              </a:rPr>
              <a:t>:</a:t>
            </a:r>
          </a:p>
          <a:p>
            <a:pPr lvl="1">
              <a:lnSpc>
                <a:spcPct val="90000"/>
              </a:lnSpc>
            </a:pPr>
            <a:r>
              <a:rPr lang="en-US" sz="2800" dirty="0" err="1">
                <a:latin typeface="VNI-Helve" pitchFamily="2" charset="0"/>
              </a:rPr>
              <a:t>Tieåu</a:t>
            </a:r>
            <a:r>
              <a:rPr lang="en-US" sz="2800" dirty="0">
                <a:latin typeface="VNI-Helve" pitchFamily="2" charset="0"/>
              </a:rPr>
              <a:t> </a:t>
            </a:r>
            <a:r>
              <a:rPr lang="en-US" sz="2800" dirty="0" err="1">
                <a:latin typeface="VNI-Helve" pitchFamily="2" charset="0"/>
              </a:rPr>
              <a:t>ñöôøng</a:t>
            </a:r>
            <a:r>
              <a:rPr lang="en-US" sz="2800" dirty="0">
                <a:latin typeface="VNI-Helve" pitchFamily="2" charset="0"/>
              </a:rPr>
              <a:t>: </a:t>
            </a:r>
            <a:r>
              <a:rPr lang="en-US" sz="2800" dirty="0" err="1">
                <a:latin typeface="VNI-Helve" pitchFamily="2" charset="0"/>
              </a:rPr>
              <a:t>Glucerna</a:t>
            </a:r>
            <a:r>
              <a:rPr lang="en-US" sz="2800" dirty="0">
                <a:latin typeface="VNI-Helve" pitchFamily="2" charset="0"/>
              </a:rPr>
              <a:t>, </a:t>
            </a:r>
            <a:r>
              <a:rPr lang="en-US" sz="2800" dirty="0" err="1">
                <a:latin typeface="VNI-Helve" pitchFamily="2" charset="0"/>
              </a:rPr>
              <a:t>Nutren</a:t>
            </a:r>
            <a:r>
              <a:rPr lang="en-US" sz="2800" dirty="0">
                <a:latin typeface="VNI-Helve" pitchFamily="2" charset="0"/>
              </a:rPr>
              <a:t> Diabetic</a:t>
            </a:r>
          </a:p>
          <a:p>
            <a:pPr lvl="1">
              <a:lnSpc>
                <a:spcPct val="90000"/>
              </a:lnSpc>
            </a:pPr>
            <a:r>
              <a:rPr lang="en-US" sz="2800" dirty="0" err="1" smtClean="0">
                <a:latin typeface="VNI-Helve" pitchFamily="2" charset="0"/>
              </a:rPr>
              <a:t>Suy</a:t>
            </a:r>
            <a:r>
              <a:rPr lang="en-US" sz="2800" dirty="0" smtClean="0">
                <a:latin typeface="VNI-Helve" pitchFamily="2" charset="0"/>
              </a:rPr>
              <a:t> </a:t>
            </a:r>
            <a:r>
              <a:rPr lang="en-US" sz="2800" dirty="0" err="1">
                <a:latin typeface="VNI-Helve" pitchFamily="2" charset="0"/>
              </a:rPr>
              <a:t>thaän</a:t>
            </a:r>
            <a:r>
              <a:rPr lang="en-US" sz="2800" dirty="0">
                <a:latin typeface="VNI-Helve" pitchFamily="2" charset="0"/>
              </a:rPr>
              <a:t> </a:t>
            </a:r>
            <a:r>
              <a:rPr lang="en-US" sz="2800" dirty="0" err="1">
                <a:latin typeface="VNI-Helve" pitchFamily="2" charset="0"/>
              </a:rPr>
              <a:t>coù</a:t>
            </a:r>
            <a:r>
              <a:rPr lang="en-US" sz="2800" dirty="0">
                <a:latin typeface="VNI-Helve" pitchFamily="2" charset="0"/>
              </a:rPr>
              <a:t> </a:t>
            </a:r>
            <a:r>
              <a:rPr lang="en-US" sz="2800" dirty="0" err="1">
                <a:latin typeface="VNI-Helve" pitchFamily="2" charset="0"/>
              </a:rPr>
              <a:t>chaïy</a:t>
            </a:r>
            <a:r>
              <a:rPr lang="en-US" sz="2800" dirty="0">
                <a:latin typeface="VNI-Helve" pitchFamily="2" charset="0"/>
              </a:rPr>
              <a:t> </a:t>
            </a:r>
            <a:r>
              <a:rPr lang="en-US" sz="2800" dirty="0" err="1">
                <a:latin typeface="VNI-Helve" pitchFamily="2" charset="0"/>
              </a:rPr>
              <a:t>thaän</a:t>
            </a:r>
            <a:r>
              <a:rPr lang="en-US" sz="2800" dirty="0">
                <a:latin typeface="VNI-Helve" pitchFamily="2" charset="0"/>
              </a:rPr>
              <a:t> </a:t>
            </a:r>
            <a:r>
              <a:rPr lang="en-US" sz="2800" dirty="0" err="1">
                <a:latin typeface="VNI-Helve" pitchFamily="2" charset="0"/>
              </a:rPr>
              <a:t>nhö</a:t>
            </a:r>
            <a:r>
              <a:rPr lang="en-US" sz="2800" dirty="0">
                <a:latin typeface="VNI-Helve" pitchFamily="2" charset="0"/>
              </a:rPr>
              <a:t> </a:t>
            </a:r>
            <a:r>
              <a:rPr lang="en-US" sz="2800" dirty="0" err="1" smtClean="0">
                <a:latin typeface="VNI-Helve" pitchFamily="2" charset="0"/>
              </a:rPr>
              <a:t>Nepro</a:t>
            </a:r>
            <a:r>
              <a:rPr lang="en-US" sz="2800" dirty="0" smtClean="0">
                <a:latin typeface="VNI-Helve" pitchFamily="2" charset="0"/>
              </a:rPr>
              <a:t> 2.</a:t>
            </a:r>
            <a:endParaRPr lang="en-US" sz="2800" dirty="0">
              <a:latin typeface="VNI-Helve" pitchFamily="2" charset="0"/>
            </a:endParaRPr>
          </a:p>
          <a:p>
            <a:pPr lvl="1">
              <a:lnSpc>
                <a:spcPct val="90000"/>
              </a:lnSpc>
            </a:pPr>
            <a:r>
              <a:rPr lang="en-US" sz="2800" dirty="0" err="1">
                <a:latin typeface="VNI-Helve" pitchFamily="2" charset="0"/>
              </a:rPr>
              <a:t>Ung</a:t>
            </a:r>
            <a:r>
              <a:rPr lang="en-US" sz="2800" dirty="0">
                <a:latin typeface="VNI-Helve" pitchFamily="2" charset="0"/>
              </a:rPr>
              <a:t> </a:t>
            </a:r>
            <a:r>
              <a:rPr lang="en-US" sz="2800" dirty="0" err="1">
                <a:latin typeface="VNI-Helve" pitchFamily="2" charset="0"/>
              </a:rPr>
              <a:t>thö</a:t>
            </a:r>
            <a:r>
              <a:rPr lang="en-US" sz="2800" dirty="0">
                <a:latin typeface="VNI-Helve" pitchFamily="2" charset="0"/>
              </a:rPr>
              <a:t>: </a:t>
            </a:r>
            <a:r>
              <a:rPr lang="en-US" sz="2800" dirty="0" err="1" smtClean="0">
                <a:latin typeface="VNI-Helve" pitchFamily="2" charset="0"/>
              </a:rPr>
              <a:t>Prosure</a:t>
            </a:r>
            <a:r>
              <a:rPr lang="en-US" sz="2800" dirty="0" smtClean="0">
                <a:latin typeface="VNI-Helve" pitchFamily="2" charset="0"/>
              </a:rPr>
              <a:t>.</a:t>
            </a:r>
            <a:endParaRPr lang="en-US" sz="2800" dirty="0">
              <a:latin typeface="VNI-Helve" pitchFamily="2" charset="0"/>
            </a:endParaRPr>
          </a:p>
          <a:p>
            <a:pPr lvl="1">
              <a:lnSpc>
                <a:spcPct val="90000"/>
              </a:lnSpc>
            </a:pPr>
            <a:r>
              <a:rPr lang="en-US" sz="2800" dirty="0" err="1">
                <a:latin typeface="VNI-Helve" pitchFamily="2" charset="0"/>
              </a:rPr>
              <a:t>Thuûy</a:t>
            </a:r>
            <a:r>
              <a:rPr lang="en-US" sz="2800" dirty="0">
                <a:latin typeface="VNI-Helve" pitchFamily="2" charset="0"/>
              </a:rPr>
              <a:t> </a:t>
            </a:r>
            <a:r>
              <a:rPr lang="en-US" sz="2800" dirty="0" err="1">
                <a:latin typeface="VNI-Helve" pitchFamily="2" charset="0"/>
              </a:rPr>
              <a:t>phaân</a:t>
            </a:r>
            <a:r>
              <a:rPr lang="en-US" sz="2800" dirty="0">
                <a:latin typeface="VNI-Helve" pitchFamily="2" charset="0"/>
              </a:rPr>
              <a:t>: </a:t>
            </a:r>
            <a:r>
              <a:rPr lang="en-US" sz="2800" dirty="0" err="1" smtClean="0">
                <a:latin typeface="VNI-Helve" pitchFamily="2" charset="0"/>
              </a:rPr>
              <a:t>Isocal</a:t>
            </a:r>
            <a:r>
              <a:rPr lang="en-US" sz="2800" dirty="0" smtClean="0">
                <a:latin typeface="VNI-Helve" pitchFamily="2" charset="0"/>
              </a:rPr>
              <a:t>, </a:t>
            </a:r>
            <a:r>
              <a:rPr lang="en-US" sz="2800" dirty="0" err="1" smtClean="0">
                <a:latin typeface="VNI-Helve" pitchFamily="2" charset="0"/>
              </a:rPr>
              <a:t>Peptamen</a:t>
            </a:r>
            <a:r>
              <a:rPr lang="en-US" sz="2800" dirty="0" smtClean="0">
                <a:latin typeface="VNI-Helve" pitchFamily="2" charset="0"/>
              </a:rPr>
              <a:t> (</a:t>
            </a:r>
            <a:r>
              <a:rPr lang="en-US" sz="2800" dirty="0" err="1" smtClean="0">
                <a:latin typeface="VNI-Helve" pitchFamily="2" charset="0"/>
              </a:rPr>
              <a:t>keùm</a:t>
            </a:r>
            <a:r>
              <a:rPr lang="en-US" sz="2800" dirty="0" smtClean="0">
                <a:latin typeface="VNI-Helve" pitchFamily="2" charset="0"/>
              </a:rPr>
              <a:t> </a:t>
            </a:r>
            <a:r>
              <a:rPr lang="en-US" sz="2800" dirty="0" err="1" smtClean="0">
                <a:latin typeface="VNI-Helve" pitchFamily="2" charset="0"/>
              </a:rPr>
              <a:t>haáp</a:t>
            </a:r>
            <a:r>
              <a:rPr lang="en-US" sz="2800" dirty="0" smtClean="0">
                <a:latin typeface="VNI-Helve" pitchFamily="2" charset="0"/>
              </a:rPr>
              <a:t> </a:t>
            </a:r>
            <a:r>
              <a:rPr lang="en-US" sz="2800" dirty="0" err="1" smtClean="0">
                <a:latin typeface="VNI-Helve" pitchFamily="2" charset="0"/>
              </a:rPr>
              <a:t>thu</a:t>
            </a:r>
            <a:r>
              <a:rPr lang="en-US" sz="2800" dirty="0" smtClean="0">
                <a:latin typeface="VNI-Helve" pitchFamily="2" charset="0"/>
              </a:rPr>
              <a:t>; </a:t>
            </a:r>
            <a:r>
              <a:rPr lang="en-US" sz="2800" dirty="0" err="1" smtClean="0">
                <a:latin typeface="VNI-Helve" pitchFamily="2" charset="0"/>
              </a:rPr>
              <a:t>nuoâi</a:t>
            </a:r>
            <a:r>
              <a:rPr lang="en-US" sz="2800" dirty="0" smtClean="0">
                <a:latin typeface="VNI-Helve" pitchFamily="2" charset="0"/>
              </a:rPr>
              <a:t> </a:t>
            </a:r>
            <a:r>
              <a:rPr lang="en-US" sz="2800" dirty="0" err="1" smtClean="0">
                <a:latin typeface="VNI-Helve" pitchFamily="2" charset="0"/>
              </a:rPr>
              <a:t>aên</a:t>
            </a:r>
            <a:r>
              <a:rPr lang="en-US" sz="2800" dirty="0" smtClean="0">
                <a:latin typeface="VNI-Helve" pitchFamily="2" charset="0"/>
              </a:rPr>
              <a:t> </a:t>
            </a:r>
            <a:r>
              <a:rPr lang="en-US" sz="2800" dirty="0" err="1" smtClean="0">
                <a:latin typeface="VNI-Helve" pitchFamily="2" charset="0"/>
              </a:rPr>
              <a:t>taïi</a:t>
            </a:r>
            <a:r>
              <a:rPr lang="en-US" sz="2800" dirty="0" smtClean="0">
                <a:latin typeface="VNI-Helve" pitchFamily="2" charset="0"/>
              </a:rPr>
              <a:t> </a:t>
            </a:r>
            <a:r>
              <a:rPr lang="en-US" sz="2800" dirty="0" err="1" smtClean="0">
                <a:latin typeface="VNI-Helve" pitchFamily="2" charset="0"/>
              </a:rPr>
              <a:t>ruoät</a:t>
            </a:r>
            <a:r>
              <a:rPr lang="en-US" sz="2800" dirty="0" smtClean="0">
                <a:latin typeface="VNI-Helve" pitchFamily="2" charset="0"/>
              </a:rPr>
              <a:t> non; HC. </a:t>
            </a:r>
            <a:r>
              <a:rPr lang="en-US" sz="2800" dirty="0" err="1" smtClean="0">
                <a:latin typeface="VNI-Helve" pitchFamily="2" charset="0"/>
              </a:rPr>
              <a:t>Ruoät</a:t>
            </a:r>
            <a:r>
              <a:rPr lang="en-US" sz="2800" dirty="0" smtClean="0">
                <a:latin typeface="VNI-Helve" pitchFamily="2" charset="0"/>
              </a:rPr>
              <a:t> </a:t>
            </a:r>
            <a:r>
              <a:rPr lang="en-US" sz="2800" dirty="0" err="1" smtClean="0">
                <a:latin typeface="VNI-Helve" pitchFamily="2" charset="0"/>
              </a:rPr>
              <a:t>ngaén</a:t>
            </a:r>
            <a:r>
              <a:rPr lang="en-US" sz="2800" dirty="0" smtClean="0">
                <a:latin typeface="VNI-Helve" pitchFamily="2" charset="0"/>
              </a:rPr>
              <a:t>)</a:t>
            </a:r>
            <a:endParaRPr lang="en-US" sz="2800" dirty="0">
              <a:latin typeface="VNI-Helve" pitchFamily="2" charset="0"/>
            </a:endParaRPr>
          </a:p>
        </p:txBody>
      </p:sp>
    </p:spTree>
    <p:extLst>
      <p:ext uri="{BB962C8B-B14F-4D97-AF65-F5344CB8AC3E}">
        <p14:creationId xmlns:p14="http://schemas.microsoft.com/office/powerpoint/2010/main" val="18508873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81000"/>
            <a:ext cx="7772400" cy="1143000"/>
          </a:xfrm>
        </p:spPr>
        <p:txBody>
          <a:bodyPr/>
          <a:lstStyle/>
          <a:p>
            <a:pPr algn="ctr"/>
            <a:r>
              <a:rPr lang="en-US" altLang="ja-JP" sz="4000" b="1" cap="none" dirty="0" err="1">
                <a:solidFill>
                  <a:srgbClr val="FF0066"/>
                </a:solidFill>
                <a:latin typeface="Arial" charset="0"/>
              </a:rPr>
              <a:t>Bài</a:t>
            </a:r>
            <a:r>
              <a:rPr lang="en-US" altLang="ja-JP" sz="4000" b="1" cap="none" dirty="0">
                <a:solidFill>
                  <a:srgbClr val="FF0066"/>
                </a:solidFill>
                <a:latin typeface="Arial" charset="0"/>
              </a:rPr>
              <a:t> </a:t>
            </a:r>
            <a:r>
              <a:rPr lang="en-US" altLang="ja-JP" sz="4000" b="1" cap="none" dirty="0" err="1">
                <a:solidFill>
                  <a:srgbClr val="FF0066"/>
                </a:solidFill>
                <a:latin typeface="Arial" charset="0"/>
              </a:rPr>
              <a:t>tập</a:t>
            </a:r>
            <a:r>
              <a:rPr lang="en-US" altLang="ja-JP" sz="4000" b="1" cap="none" dirty="0">
                <a:solidFill>
                  <a:srgbClr val="FF0066"/>
                </a:solidFill>
                <a:latin typeface="Arial" charset="0"/>
              </a:rPr>
              <a:t> </a:t>
            </a:r>
            <a:r>
              <a:rPr lang="en-US" altLang="ja-JP" sz="4000" b="1" cap="none" dirty="0" err="1">
                <a:solidFill>
                  <a:srgbClr val="FF0066"/>
                </a:solidFill>
                <a:latin typeface="Arial" charset="0"/>
              </a:rPr>
              <a:t>vận</a:t>
            </a:r>
            <a:r>
              <a:rPr lang="en-US" altLang="ja-JP" sz="4000" b="1" cap="none" dirty="0">
                <a:solidFill>
                  <a:srgbClr val="FF0066"/>
                </a:solidFill>
                <a:latin typeface="Arial" charset="0"/>
              </a:rPr>
              <a:t> </a:t>
            </a:r>
            <a:r>
              <a:rPr lang="en-US" altLang="ja-JP" sz="4000" b="1" cap="none" dirty="0" err="1">
                <a:solidFill>
                  <a:srgbClr val="FF0066"/>
                </a:solidFill>
                <a:latin typeface="Arial" charset="0"/>
              </a:rPr>
              <a:t>động</a:t>
            </a:r>
            <a:r>
              <a:rPr lang="en-US" altLang="ja-JP" sz="4000" b="1" cap="none" dirty="0">
                <a:solidFill>
                  <a:srgbClr val="FF0066"/>
                </a:solidFill>
                <a:latin typeface="Arial" charset="0"/>
              </a:rPr>
              <a:t> </a:t>
            </a:r>
            <a:r>
              <a:rPr lang="en-US" altLang="ja-JP" sz="4000" b="1" cap="none" dirty="0" smtClean="0">
                <a:solidFill>
                  <a:srgbClr val="FF0066"/>
                </a:solidFill>
                <a:latin typeface="Arial" charset="0"/>
              </a:rPr>
              <a:t>2</a:t>
            </a:r>
            <a:endParaRPr lang="en-US" sz="4000" b="1" cap="none" dirty="0">
              <a:solidFill>
                <a:srgbClr val="FF0066"/>
              </a:solidFill>
              <a:latin typeface="VNI-Helve" pitchFamily="2" charset="0"/>
            </a:endParaRPr>
          </a:p>
        </p:txBody>
      </p:sp>
      <p:sp>
        <p:nvSpPr>
          <p:cNvPr id="15365" name="Rectangle 5"/>
          <p:cNvSpPr>
            <a:spLocks noGrp="1" noChangeArrowheads="1"/>
          </p:cNvSpPr>
          <p:nvPr>
            <p:ph type="body" idx="1"/>
          </p:nvPr>
        </p:nvSpPr>
        <p:spPr>
          <a:xfrm>
            <a:off x="304800" y="1905000"/>
            <a:ext cx="8382000" cy="4525963"/>
          </a:xfrm>
        </p:spPr>
        <p:txBody>
          <a:bodyPr>
            <a:normAutofit lnSpcReduction="10000"/>
          </a:bodyPr>
          <a:lstStyle/>
          <a:p>
            <a:pPr>
              <a:lnSpc>
                <a:spcPct val="90000"/>
              </a:lnSpc>
              <a:buFont typeface="Monotype Sorts" pitchFamily="1" charset="2"/>
              <a:buNone/>
            </a:pPr>
            <a:r>
              <a:rPr lang="en-US" sz="2400" dirty="0">
                <a:solidFill>
                  <a:srgbClr val="000000"/>
                </a:solidFill>
                <a:latin typeface="VNI-Helve" pitchFamily="2" charset="0"/>
              </a:rPr>
              <a:t>	</a:t>
            </a:r>
            <a:r>
              <a:rPr lang="en-US" sz="2800" dirty="0" err="1">
                <a:solidFill>
                  <a:srgbClr val="000000"/>
                </a:solidFill>
                <a:latin typeface="VNI-Helve" pitchFamily="2" charset="0"/>
              </a:rPr>
              <a:t>Moät</a:t>
            </a:r>
            <a:r>
              <a:rPr lang="en-US" sz="2800" dirty="0">
                <a:solidFill>
                  <a:srgbClr val="000000"/>
                </a:solidFill>
                <a:latin typeface="VNI-Helve" pitchFamily="2" charset="0"/>
              </a:rPr>
              <a:t> </a:t>
            </a:r>
            <a:r>
              <a:rPr lang="en-US" sz="2800" dirty="0" err="1">
                <a:solidFill>
                  <a:srgbClr val="000000"/>
                </a:solidFill>
                <a:latin typeface="VNI-Helve" pitchFamily="2" charset="0"/>
              </a:rPr>
              <a:t>beänh</a:t>
            </a:r>
            <a:r>
              <a:rPr lang="en-US" sz="2800" dirty="0">
                <a:solidFill>
                  <a:srgbClr val="000000"/>
                </a:solidFill>
                <a:latin typeface="VNI-Helve" pitchFamily="2" charset="0"/>
              </a:rPr>
              <a:t> </a:t>
            </a:r>
            <a:r>
              <a:rPr lang="en-US" sz="2800" dirty="0" err="1">
                <a:solidFill>
                  <a:srgbClr val="000000"/>
                </a:solidFill>
                <a:latin typeface="VNI-Helve" pitchFamily="2" charset="0"/>
              </a:rPr>
              <a:t>nhaân</a:t>
            </a:r>
            <a:r>
              <a:rPr lang="en-US" sz="2800" dirty="0">
                <a:solidFill>
                  <a:srgbClr val="000000"/>
                </a:solidFill>
                <a:latin typeface="VNI-Helve" pitchFamily="2" charset="0"/>
              </a:rPr>
              <a:t> </a:t>
            </a:r>
            <a:r>
              <a:rPr lang="en-US" sz="2800" dirty="0" err="1">
                <a:solidFill>
                  <a:srgbClr val="000000"/>
                </a:solidFill>
                <a:latin typeface="VNI-Helve" pitchFamily="2" charset="0"/>
              </a:rPr>
              <a:t>nöõ</a:t>
            </a:r>
            <a:r>
              <a:rPr lang="en-US" sz="2800" dirty="0">
                <a:solidFill>
                  <a:srgbClr val="000000"/>
                </a:solidFill>
                <a:latin typeface="VNI-Helve" pitchFamily="2" charset="0"/>
              </a:rPr>
              <a:t> 50 </a:t>
            </a:r>
            <a:r>
              <a:rPr lang="en-US" sz="2800" dirty="0" err="1">
                <a:solidFill>
                  <a:srgbClr val="000000"/>
                </a:solidFill>
                <a:latin typeface="VNI-Helve" pitchFamily="2" charset="0"/>
              </a:rPr>
              <a:t>tuoåi</a:t>
            </a:r>
            <a:r>
              <a:rPr lang="en-US" sz="2800" dirty="0">
                <a:solidFill>
                  <a:srgbClr val="000000"/>
                </a:solidFill>
                <a:latin typeface="VNI-Helve" pitchFamily="2" charset="0"/>
              </a:rPr>
              <a:t> </a:t>
            </a:r>
            <a:r>
              <a:rPr lang="en-US" sz="2800" dirty="0" err="1">
                <a:solidFill>
                  <a:srgbClr val="000000"/>
                </a:solidFill>
                <a:latin typeface="VNI-Helve" pitchFamily="2" charset="0"/>
              </a:rPr>
              <a:t>ñöôïc</a:t>
            </a:r>
            <a:r>
              <a:rPr lang="en-US" sz="2800" dirty="0">
                <a:solidFill>
                  <a:srgbClr val="000000"/>
                </a:solidFill>
                <a:latin typeface="VNI-Helve" pitchFamily="2" charset="0"/>
              </a:rPr>
              <a:t> </a:t>
            </a:r>
            <a:r>
              <a:rPr lang="en-US" sz="2800" dirty="0" err="1">
                <a:solidFill>
                  <a:srgbClr val="000000"/>
                </a:solidFill>
                <a:latin typeface="VNI-Helve" pitchFamily="2" charset="0"/>
              </a:rPr>
              <a:t>chaån</a:t>
            </a:r>
            <a:r>
              <a:rPr lang="en-US" sz="2800" dirty="0">
                <a:solidFill>
                  <a:srgbClr val="000000"/>
                </a:solidFill>
                <a:latin typeface="VNI-Helve" pitchFamily="2" charset="0"/>
              </a:rPr>
              <a:t> </a:t>
            </a:r>
            <a:r>
              <a:rPr lang="en-US" sz="2800" dirty="0" err="1">
                <a:solidFill>
                  <a:srgbClr val="000000"/>
                </a:solidFill>
                <a:latin typeface="VNI-Helve" pitchFamily="2" charset="0"/>
              </a:rPr>
              <a:t>ñoùan</a:t>
            </a:r>
            <a:r>
              <a:rPr lang="en-US" sz="2800" dirty="0">
                <a:solidFill>
                  <a:srgbClr val="000000"/>
                </a:solidFill>
                <a:latin typeface="VNI-Helve" pitchFamily="2" charset="0"/>
              </a:rPr>
              <a:t> u </a:t>
            </a:r>
            <a:r>
              <a:rPr lang="en-US" sz="2800" dirty="0" err="1">
                <a:solidFill>
                  <a:srgbClr val="000000"/>
                </a:solidFill>
                <a:latin typeface="VNI-Helve" pitchFamily="2" charset="0"/>
              </a:rPr>
              <a:t>daï</a:t>
            </a:r>
            <a:r>
              <a:rPr lang="en-US" sz="2800" dirty="0">
                <a:solidFill>
                  <a:srgbClr val="000000"/>
                </a:solidFill>
                <a:latin typeface="VNI-Helve" pitchFamily="2" charset="0"/>
              </a:rPr>
              <a:t> </a:t>
            </a:r>
            <a:r>
              <a:rPr lang="en-US" sz="2800" dirty="0" err="1">
                <a:solidFill>
                  <a:srgbClr val="000000"/>
                </a:solidFill>
                <a:latin typeface="VNI-Helve" pitchFamily="2" charset="0"/>
              </a:rPr>
              <a:t>daøy</a:t>
            </a:r>
            <a:r>
              <a:rPr lang="en-US" sz="2800" dirty="0">
                <a:solidFill>
                  <a:srgbClr val="000000"/>
                </a:solidFill>
                <a:latin typeface="VNI-Helve" pitchFamily="2" charset="0"/>
              </a:rPr>
              <a:t> </a:t>
            </a:r>
            <a:r>
              <a:rPr lang="en-US" sz="2800" dirty="0" err="1">
                <a:solidFill>
                  <a:srgbClr val="000000"/>
                </a:solidFill>
                <a:latin typeface="VNI-Helve" pitchFamily="2" charset="0"/>
              </a:rPr>
              <a:t>coù</a:t>
            </a:r>
            <a:r>
              <a:rPr lang="en-US" sz="2800" dirty="0">
                <a:solidFill>
                  <a:srgbClr val="000000"/>
                </a:solidFill>
                <a:latin typeface="VNI-Helve" pitchFamily="2" charset="0"/>
              </a:rPr>
              <a:t> </a:t>
            </a:r>
            <a:r>
              <a:rPr lang="en-US" sz="2800" dirty="0" err="1">
                <a:solidFill>
                  <a:srgbClr val="000000"/>
                </a:solidFill>
                <a:latin typeface="VNI-Helve" pitchFamily="2" charset="0"/>
              </a:rPr>
              <a:t>chæ</a:t>
            </a:r>
            <a:r>
              <a:rPr lang="en-US" sz="2800" dirty="0">
                <a:solidFill>
                  <a:srgbClr val="000000"/>
                </a:solidFill>
                <a:latin typeface="VNI-Helve" pitchFamily="2" charset="0"/>
              </a:rPr>
              <a:t> </a:t>
            </a:r>
            <a:r>
              <a:rPr lang="en-US" sz="2800" dirty="0" err="1">
                <a:solidFill>
                  <a:srgbClr val="000000"/>
                </a:solidFill>
                <a:latin typeface="VNI-Helve" pitchFamily="2" charset="0"/>
              </a:rPr>
              <a:t>ñònh</a:t>
            </a:r>
            <a:r>
              <a:rPr lang="en-US" sz="2800" dirty="0">
                <a:solidFill>
                  <a:srgbClr val="000000"/>
                </a:solidFill>
                <a:latin typeface="VNI-Helve" pitchFamily="2" charset="0"/>
              </a:rPr>
              <a:t> </a:t>
            </a:r>
            <a:r>
              <a:rPr lang="en-US" sz="2800" dirty="0" err="1">
                <a:solidFill>
                  <a:srgbClr val="000000"/>
                </a:solidFill>
                <a:latin typeface="VNI-Helve" pitchFamily="2" charset="0"/>
              </a:rPr>
              <a:t>phaãu</a:t>
            </a:r>
            <a:r>
              <a:rPr lang="en-US" sz="2800" dirty="0">
                <a:solidFill>
                  <a:srgbClr val="000000"/>
                </a:solidFill>
                <a:latin typeface="VNI-Helve" pitchFamily="2" charset="0"/>
              </a:rPr>
              <a:t> </a:t>
            </a:r>
            <a:r>
              <a:rPr lang="en-US" sz="2800" dirty="0" err="1">
                <a:solidFill>
                  <a:srgbClr val="000000"/>
                </a:solidFill>
                <a:latin typeface="VNI-Helve" pitchFamily="2" charset="0"/>
              </a:rPr>
              <a:t>thuaät</a:t>
            </a:r>
            <a:r>
              <a:rPr lang="en-US" sz="2800" dirty="0">
                <a:solidFill>
                  <a:srgbClr val="000000"/>
                </a:solidFill>
                <a:latin typeface="VNI-Helve" pitchFamily="2" charset="0"/>
              </a:rPr>
              <a:t>. </a:t>
            </a:r>
            <a:r>
              <a:rPr lang="en-US" sz="2800" dirty="0" err="1">
                <a:solidFill>
                  <a:srgbClr val="000000"/>
                </a:solidFill>
                <a:latin typeface="VNI-Helve" pitchFamily="2" charset="0"/>
              </a:rPr>
              <a:t>Beänh</a:t>
            </a:r>
            <a:r>
              <a:rPr lang="en-US" sz="2800" dirty="0">
                <a:solidFill>
                  <a:srgbClr val="000000"/>
                </a:solidFill>
                <a:latin typeface="VNI-Helve" pitchFamily="2" charset="0"/>
              </a:rPr>
              <a:t> </a:t>
            </a:r>
            <a:r>
              <a:rPr lang="en-US" sz="2800" dirty="0" err="1">
                <a:solidFill>
                  <a:srgbClr val="000000"/>
                </a:solidFill>
                <a:latin typeface="VNI-Helve" pitchFamily="2" charset="0"/>
              </a:rPr>
              <a:t>nhaân</a:t>
            </a:r>
            <a:r>
              <a:rPr lang="en-US" sz="2800" dirty="0">
                <a:solidFill>
                  <a:srgbClr val="000000"/>
                </a:solidFill>
                <a:latin typeface="VNI-Helve" pitchFamily="2" charset="0"/>
              </a:rPr>
              <a:t> </a:t>
            </a:r>
            <a:r>
              <a:rPr lang="en-US" sz="2800" dirty="0" err="1">
                <a:solidFill>
                  <a:srgbClr val="000000"/>
                </a:solidFill>
                <a:latin typeface="VNI-Helve" pitchFamily="2" charset="0"/>
              </a:rPr>
              <a:t>coù</a:t>
            </a:r>
            <a:r>
              <a:rPr lang="en-US" sz="2800" dirty="0">
                <a:solidFill>
                  <a:srgbClr val="000000"/>
                </a:solidFill>
                <a:latin typeface="VNI-Helve" pitchFamily="2" charset="0"/>
              </a:rPr>
              <a:t> </a:t>
            </a:r>
            <a:r>
              <a:rPr lang="en-US" sz="2800" dirty="0" err="1">
                <a:solidFill>
                  <a:srgbClr val="000000"/>
                </a:solidFill>
                <a:latin typeface="VNI-Helve" pitchFamily="2" charset="0"/>
              </a:rPr>
              <a:t>tình</a:t>
            </a:r>
            <a:r>
              <a:rPr lang="en-US" sz="2800" dirty="0">
                <a:solidFill>
                  <a:srgbClr val="000000"/>
                </a:solidFill>
                <a:latin typeface="VNI-Helve" pitchFamily="2" charset="0"/>
              </a:rPr>
              <a:t> </a:t>
            </a:r>
            <a:r>
              <a:rPr lang="en-US" sz="2800" dirty="0" err="1">
                <a:solidFill>
                  <a:srgbClr val="000000"/>
                </a:solidFill>
                <a:latin typeface="VNI-Helve" pitchFamily="2" charset="0"/>
              </a:rPr>
              <a:t>traïng</a:t>
            </a:r>
            <a:r>
              <a:rPr lang="en-US" sz="2800" dirty="0">
                <a:solidFill>
                  <a:srgbClr val="000000"/>
                </a:solidFill>
                <a:latin typeface="VNI-Helve" pitchFamily="2" charset="0"/>
              </a:rPr>
              <a:t> </a:t>
            </a:r>
            <a:r>
              <a:rPr lang="en-US" sz="2800" dirty="0" err="1">
                <a:solidFill>
                  <a:srgbClr val="000000"/>
                </a:solidFill>
                <a:latin typeface="VNI-Helve" pitchFamily="2" charset="0"/>
              </a:rPr>
              <a:t>bieáng</a:t>
            </a:r>
            <a:r>
              <a:rPr lang="en-US" sz="2800" dirty="0">
                <a:solidFill>
                  <a:srgbClr val="000000"/>
                </a:solidFill>
                <a:latin typeface="VNI-Helve" pitchFamily="2" charset="0"/>
              </a:rPr>
              <a:t> </a:t>
            </a:r>
            <a:r>
              <a:rPr lang="en-US" sz="2800" dirty="0" err="1">
                <a:solidFill>
                  <a:srgbClr val="000000"/>
                </a:solidFill>
                <a:latin typeface="VNI-Helve" pitchFamily="2" charset="0"/>
              </a:rPr>
              <a:t>aên</a:t>
            </a:r>
            <a:r>
              <a:rPr lang="en-US" sz="2800" dirty="0">
                <a:solidFill>
                  <a:srgbClr val="000000"/>
                </a:solidFill>
                <a:latin typeface="VNI-Helve" pitchFamily="2" charset="0"/>
              </a:rPr>
              <a:t> </a:t>
            </a:r>
            <a:r>
              <a:rPr lang="en-US" sz="2800" dirty="0" err="1">
                <a:solidFill>
                  <a:srgbClr val="000000"/>
                </a:solidFill>
                <a:latin typeface="VNI-Helve" pitchFamily="2" charset="0"/>
              </a:rPr>
              <a:t>keùo</a:t>
            </a:r>
            <a:r>
              <a:rPr lang="en-US" sz="2800" dirty="0">
                <a:solidFill>
                  <a:srgbClr val="000000"/>
                </a:solidFill>
                <a:latin typeface="VNI-Helve" pitchFamily="2" charset="0"/>
              </a:rPr>
              <a:t> </a:t>
            </a:r>
            <a:r>
              <a:rPr lang="en-US" sz="2800" dirty="0" err="1">
                <a:solidFill>
                  <a:srgbClr val="000000"/>
                </a:solidFill>
                <a:latin typeface="VNI-Helve" pitchFamily="2" charset="0"/>
              </a:rPr>
              <a:t>daøi</a:t>
            </a:r>
            <a:r>
              <a:rPr lang="en-US" sz="2800" dirty="0">
                <a:solidFill>
                  <a:srgbClr val="000000"/>
                </a:solidFill>
                <a:latin typeface="VNI-Helve" pitchFamily="2" charset="0"/>
              </a:rPr>
              <a:t> </a:t>
            </a:r>
            <a:r>
              <a:rPr lang="en-US" sz="2800" dirty="0" err="1">
                <a:solidFill>
                  <a:srgbClr val="000000"/>
                </a:solidFill>
                <a:latin typeface="VNI-Helve" pitchFamily="2" charset="0"/>
              </a:rPr>
              <a:t>töø</a:t>
            </a:r>
            <a:r>
              <a:rPr lang="en-US" sz="2800" dirty="0">
                <a:solidFill>
                  <a:srgbClr val="000000"/>
                </a:solidFill>
                <a:latin typeface="VNI-Helve" pitchFamily="2" charset="0"/>
              </a:rPr>
              <a:t> </a:t>
            </a:r>
            <a:r>
              <a:rPr lang="en-US" sz="2800" dirty="0" err="1">
                <a:solidFill>
                  <a:srgbClr val="000000"/>
                </a:solidFill>
                <a:latin typeface="VNI-Helve" pitchFamily="2" charset="0"/>
              </a:rPr>
              <a:t>nhieàu</a:t>
            </a:r>
            <a:r>
              <a:rPr lang="en-US" sz="2800" dirty="0">
                <a:solidFill>
                  <a:srgbClr val="000000"/>
                </a:solidFill>
                <a:latin typeface="VNI-Helve" pitchFamily="2" charset="0"/>
              </a:rPr>
              <a:t> </a:t>
            </a:r>
            <a:r>
              <a:rPr lang="en-US" sz="2800" dirty="0" err="1">
                <a:solidFill>
                  <a:srgbClr val="000000"/>
                </a:solidFill>
                <a:latin typeface="VNI-Helve" pitchFamily="2" charset="0"/>
              </a:rPr>
              <a:t>thaùng</a:t>
            </a:r>
            <a:r>
              <a:rPr lang="en-US" sz="2800" dirty="0">
                <a:solidFill>
                  <a:srgbClr val="000000"/>
                </a:solidFill>
                <a:latin typeface="VNI-Helve" pitchFamily="2" charset="0"/>
              </a:rPr>
              <a:t> nay, </a:t>
            </a:r>
            <a:r>
              <a:rPr lang="en-US" sz="2800" dirty="0" err="1">
                <a:solidFill>
                  <a:srgbClr val="000000"/>
                </a:solidFill>
                <a:latin typeface="VNI-Helve" pitchFamily="2" charset="0"/>
              </a:rPr>
              <a:t>suït</a:t>
            </a:r>
            <a:r>
              <a:rPr lang="en-US" sz="2800" dirty="0">
                <a:solidFill>
                  <a:srgbClr val="000000"/>
                </a:solidFill>
                <a:latin typeface="VNI-Helve" pitchFamily="2" charset="0"/>
              </a:rPr>
              <a:t> </a:t>
            </a:r>
            <a:r>
              <a:rPr lang="en-US" sz="2800" dirty="0" err="1">
                <a:solidFill>
                  <a:srgbClr val="000000"/>
                </a:solidFill>
                <a:latin typeface="VNI-Helve" pitchFamily="2" charset="0"/>
              </a:rPr>
              <a:t>khoûang</a:t>
            </a:r>
            <a:r>
              <a:rPr lang="en-US" sz="2800" dirty="0">
                <a:solidFill>
                  <a:srgbClr val="000000"/>
                </a:solidFill>
                <a:latin typeface="VNI-Helve" pitchFamily="2" charset="0"/>
              </a:rPr>
              <a:t> 10kg </a:t>
            </a:r>
            <a:r>
              <a:rPr lang="en-US" sz="2800" dirty="0" err="1">
                <a:solidFill>
                  <a:srgbClr val="000000"/>
                </a:solidFill>
                <a:latin typeface="VNI-Helve" pitchFamily="2" charset="0"/>
              </a:rPr>
              <a:t>trong</a:t>
            </a:r>
            <a:r>
              <a:rPr lang="en-US" sz="2800" dirty="0">
                <a:solidFill>
                  <a:srgbClr val="000000"/>
                </a:solidFill>
                <a:latin typeface="VNI-Helve" pitchFamily="2" charset="0"/>
              </a:rPr>
              <a:t> </a:t>
            </a:r>
            <a:r>
              <a:rPr lang="en-US" sz="2800" dirty="0" err="1">
                <a:solidFill>
                  <a:srgbClr val="000000"/>
                </a:solidFill>
                <a:latin typeface="VNI-Helve" pitchFamily="2" charset="0"/>
              </a:rPr>
              <a:t>voøng</a:t>
            </a:r>
            <a:r>
              <a:rPr lang="en-US" sz="2800" dirty="0">
                <a:solidFill>
                  <a:srgbClr val="000000"/>
                </a:solidFill>
                <a:latin typeface="VNI-Helve" pitchFamily="2" charset="0"/>
              </a:rPr>
              <a:t> 4 </a:t>
            </a:r>
            <a:r>
              <a:rPr lang="en-US" sz="2800" dirty="0" err="1">
                <a:solidFill>
                  <a:srgbClr val="000000"/>
                </a:solidFill>
                <a:latin typeface="VNI-Helve" pitchFamily="2" charset="0"/>
              </a:rPr>
              <a:t>thaùng</a:t>
            </a:r>
            <a:r>
              <a:rPr lang="en-US" sz="2800" dirty="0">
                <a:solidFill>
                  <a:srgbClr val="000000"/>
                </a:solidFill>
                <a:latin typeface="VNI-Helve" pitchFamily="2" charset="0"/>
              </a:rPr>
              <a:t>. </a:t>
            </a:r>
            <a:r>
              <a:rPr lang="en-US" sz="2800" dirty="0" err="1">
                <a:solidFill>
                  <a:srgbClr val="000000"/>
                </a:solidFill>
                <a:latin typeface="VNI-Helve" pitchFamily="2" charset="0"/>
              </a:rPr>
              <a:t>Hieän</a:t>
            </a:r>
            <a:r>
              <a:rPr lang="en-US" sz="2800" dirty="0">
                <a:solidFill>
                  <a:srgbClr val="000000"/>
                </a:solidFill>
                <a:latin typeface="VNI-Helve" pitchFamily="2" charset="0"/>
              </a:rPr>
              <a:t> CN 40kg,  CC 1,58m (BMI=16). </a:t>
            </a:r>
            <a:r>
              <a:rPr lang="en-US" sz="2800" dirty="0" err="1">
                <a:solidFill>
                  <a:srgbClr val="000000"/>
                </a:solidFill>
                <a:latin typeface="VNI-Helve" pitchFamily="2" charset="0"/>
              </a:rPr>
              <a:t>Trong</a:t>
            </a:r>
            <a:r>
              <a:rPr lang="en-US" sz="2800" dirty="0">
                <a:solidFill>
                  <a:srgbClr val="000000"/>
                </a:solidFill>
                <a:latin typeface="VNI-Helve" pitchFamily="2" charset="0"/>
              </a:rPr>
              <a:t> </a:t>
            </a:r>
            <a:r>
              <a:rPr lang="en-US" sz="2800" dirty="0" err="1">
                <a:solidFill>
                  <a:srgbClr val="000000"/>
                </a:solidFill>
                <a:latin typeface="VNI-Helve" pitchFamily="2" charset="0"/>
              </a:rPr>
              <a:t>caùc</a:t>
            </a:r>
            <a:r>
              <a:rPr lang="en-US" sz="2800" dirty="0">
                <a:solidFill>
                  <a:srgbClr val="000000"/>
                </a:solidFill>
                <a:latin typeface="VNI-Helve" pitchFamily="2" charset="0"/>
              </a:rPr>
              <a:t> KQ XN </a:t>
            </a:r>
            <a:r>
              <a:rPr lang="en-US" sz="2800" dirty="0" err="1">
                <a:solidFill>
                  <a:srgbClr val="000000"/>
                </a:solidFill>
                <a:latin typeface="VNI-Helve" pitchFamily="2" charset="0"/>
              </a:rPr>
              <a:t>thì</a:t>
            </a:r>
            <a:r>
              <a:rPr lang="en-US" sz="2800" dirty="0">
                <a:solidFill>
                  <a:srgbClr val="000000"/>
                </a:solidFill>
                <a:latin typeface="VNI-Helve" pitchFamily="2" charset="0"/>
              </a:rPr>
              <a:t> albumin/ </a:t>
            </a:r>
            <a:r>
              <a:rPr lang="en-US" sz="2800" dirty="0" err="1">
                <a:solidFill>
                  <a:srgbClr val="000000"/>
                </a:solidFill>
                <a:latin typeface="VNI-Helve" pitchFamily="2" charset="0"/>
              </a:rPr>
              <a:t>maùu</a:t>
            </a:r>
            <a:r>
              <a:rPr lang="en-US" sz="2800" dirty="0">
                <a:solidFill>
                  <a:srgbClr val="000000"/>
                </a:solidFill>
                <a:latin typeface="VNI-Helve" pitchFamily="2" charset="0"/>
              </a:rPr>
              <a:t> </a:t>
            </a:r>
            <a:r>
              <a:rPr lang="en-US" sz="2800" dirty="0" err="1">
                <a:solidFill>
                  <a:srgbClr val="000000"/>
                </a:solidFill>
                <a:latin typeface="VNI-Helve" pitchFamily="2" charset="0"/>
              </a:rPr>
              <a:t>tröôùc</a:t>
            </a:r>
            <a:r>
              <a:rPr lang="en-US" sz="2800" dirty="0">
                <a:solidFill>
                  <a:srgbClr val="000000"/>
                </a:solidFill>
                <a:latin typeface="VNI-Helve" pitchFamily="2" charset="0"/>
              </a:rPr>
              <a:t> </a:t>
            </a:r>
            <a:r>
              <a:rPr lang="en-US" sz="2800" dirty="0" err="1">
                <a:solidFill>
                  <a:srgbClr val="000000"/>
                </a:solidFill>
                <a:latin typeface="VNI-Helve" pitchFamily="2" charset="0"/>
              </a:rPr>
              <a:t>moå</a:t>
            </a:r>
            <a:r>
              <a:rPr lang="en-US" sz="2800" dirty="0">
                <a:solidFill>
                  <a:srgbClr val="000000"/>
                </a:solidFill>
                <a:latin typeface="VNI-Helve" pitchFamily="2" charset="0"/>
              </a:rPr>
              <a:t> </a:t>
            </a:r>
            <a:r>
              <a:rPr lang="en-US" sz="2800" dirty="0" err="1">
                <a:solidFill>
                  <a:srgbClr val="000000"/>
                </a:solidFill>
                <a:latin typeface="VNI-Helve" pitchFamily="2" charset="0"/>
              </a:rPr>
              <a:t>laø</a:t>
            </a:r>
            <a:r>
              <a:rPr lang="en-US" sz="2800" dirty="0">
                <a:solidFill>
                  <a:srgbClr val="000000"/>
                </a:solidFill>
                <a:latin typeface="VNI-Helve" pitchFamily="2" charset="0"/>
              </a:rPr>
              <a:t> 2,8g/</a:t>
            </a:r>
            <a:r>
              <a:rPr lang="en-US" sz="2800" dirty="0" err="1">
                <a:solidFill>
                  <a:srgbClr val="000000"/>
                </a:solidFill>
                <a:latin typeface="VNI-Helve" pitchFamily="2" charset="0"/>
              </a:rPr>
              <a:t>dL</a:t>
            </a:r>
            <a:r>
              <a:rPr lang="en-US" sz="2800" dirty="0">
                <a:solidFill>
                  <a:srgbClr val="000000"/>
                </a:solidFill>
                <a:latin typeface="VNI-Helve" pitchFamily="2" charset="0"/>
              </a:rPr>
              <a:t>. </a:t>
            </a:r>
            <a:r>
              <a:rPr lang="en-US" sz="2800" dirty="0" err="1">
                <a:solidFill>
                  <a:srgbClr val="000000"/>
                </a:solidFill>
                <a:latin typeface="VNI-Helve" pitchFamily="2" charset="0"/>
              </a:rPr>
              <a:t>Coù</a:t>
            </a:r>
            <a:r>
              <a:rPr lang="en-US" sz="2800" dirty="0">
                <a:solidFill>
                  <a:srgbClr val="000000"/>
                </a:solidFill>
                <a:latin typeface="VNI-Helve" pitchFamily="2" charset="0"/>
              </a:rPr>
              <a:t> </a:t>
            </a:r>
            <a:r>
              <a:rPr lang="en-US" sz="2800" dirty="0" err="1">
                <a:solidFill>
                  <a:srgbClr val="000000"/>
                </a:solidFill>
                <a:latin typeface="VNI-Helve" pitchFamily="2" charset="0"/>
              </a:rPr>
              <a:t>chæ</a:t>
            </a:r>
            <a:r>
              <a:rPr lang="en-US" sz="2800" dirty="0">
                <a:solidFill>
                  <a:srgbClr val="000000"/>
                </a:solidFill>
                <a:latin typeface="VNI-Helve" pitchFamily="2" charset="0"/>
              </a:rPr>
              <a:t> </a:t>
            </a:r>
            <a:r>
              <a:rPr lang="en-US" sz="2800" dirty="0" err="1">
                <a:solidFill>
                  <a:srgbClr val="000000"/>
                </a:solidFill>
                <a:latin typeface="VNI-Helve" pitchFamily="2" charset="0"/>
              </a:rPr>
              <a:t>ñònh</a:t>
            </a:r>
            <a:r>
              <a:rPr lang="en-US" sz="2800" dirty="0">
                <a:solidFill>
                  <a:srgbClr val="000000"/>
                </a:solidFill>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ñieàu</a:t>
            </a:r>
            <a:r>
              <a:rPr lang="en-US" sz="2800" dirty="0">
                <a:solidFill>
                  <a:srgbClr val="000000"/>
                </a:solidFill>
                <a:latin typeface="VNI-Helve" pitchFamily="2" charset="0"/>
              </a:rPr>
              <a:t> </a:t>
            </a:r>
            <a:r>
              <a:rPr lang="en-US" sz="2800" dirty="0" err="1">
                <a:solidFill>
                  <a:srgbClr val="000000"/>
                </a:solidFill>
                <a:latin typeface="VNI-Helve" pitchFamily="2" charset="0"/>
              </a:rPr>
              <a:t>trò</a:t>
            </a:r>
            <a:r>
              <a:rPr lang="en-US" sz="2800" dirty="0">
                <a:solidFill>
                  <a:srgbClr val="000000"/>
                </a:solidFill>
                <a:latin typeface="VNI-Helve" pitchFamily="2" charset="0"/>
              </a:rPr>
              <a:t> </a:t>
            </a:r>
            <a:r>
              <a:rPr lang="en-US" sz="2800" dirty="0" err="1">
                <a:solidFill>
                  <a:srgbClr val="000000"/>
                </a:solidFill>
                <a:latin typeface="VNI-Helve" pitchFamily="2" charset="0"/>
              </a:rPr>
              <a:t>tröôùc</a:t>
            </a:r>
            <a:r>
              <a:rPr lang="en-US" sz="2800" dirty="0">
                <a:solidFill>
                  <a:srgbClr val="000000"/>
                </a:solidFill>
                <a:latin typeface="VNI-Helve" pitchFamily="2" charset="0"/>
              </a:rPr>
              <a:t> </a:t>
            </a:r>
            <a:r>
              <a:rPr lang="en-US" sz="2800" dirty="0" err="1">
                <a:solidFill>
                  <a:srgbClr val="000000"/>
                </a:solidFill>
                <a:latin typeface="VNI-Helve" pitchFamily="2" charset="0"/>
              </a:rPr>
              <a:t>moå</a:t>
            </a:r>
            <a:r>
              <a:rPr lang="en-US" sz="2800" dirty="0">
                <a:solidFill>
                  <a:srgbClr val="000000"/>
                </a:solidFill>
                <a:latin typeface="VNI-Helve" pitchFamily="2" charset="0"/>
              </a:rPr>
              <a:t>:</a:t>
            </a:r>
          </a:p>
          <a:p>
            <a:pPr>
              <a:lnSpc>
                <a:spcPct val="90000"/>
              </a:lnSpc>
              <a:buFont typeface="Monotype Sorts" pitchFamily="1" charset="2"/>
              <a:buNone/>
            </a:pPr>
            <a:r>
              <a:rPr lang="en-US" sz="2800" dirty="0">
                <a:solidFill>
                  <a:srgbClr val="000000"/>
                </a:solidFill>
                <a:latin typeface="VNI-Helve" pitchFamily="2" charset="0"/>
              </a:rPr>
              <a:t>	A. </a:t>
            </a:r>
            <a:r>
              <a:rPr lang="en-US" sz="2800" dirty="0" err="1">
                <a:solidFill>
                  <a:srgbClr val="000000"/>
                </a:solidFill>
                <a:latin typeface="VNI-Helve" pitchFamily="2" charset="0"/>
              </a:rPr>
              <a:t>Uoáng</a:t>
            </a:r>
            <a:r>
              <a:rPr lang="en-US" sz="2800" dirty="0">
                <a:solidFill>
                  <a:srgbClr val="000000"/>
                </a:solidFill>
                <a:latin typeface="VNI-Helve" pitchFamily="2" charset="0"/>
              </a:rPr>
              <a:t> </a:t>
            </a:r>
            <a:r>
              <a:rPr lang="en-US" sz="2800" dirty="0" err="1">
                <a:solidFill>
                  <a:srgbClr val="000000"/>
                </a:solidFill>
                <a:latin typeface="VNI-Helve" pitchFamily="2" charset="0"/>
              </a:rPr>
              <a:t>boå</a:t>
            </a:r>
            <a:r>
              <a:rPr lang="en-US" sz="2800" dirty="0">
                <a:solidFill>
                  <a:srgbClr val="000000"/>
                </a:solidFill>
                <a:latin typeface="VNI-Helve" pitchFamily="2" charset="0"/>
              </a:rPr>
              <a:t> sung </a:t>
            </a:r>
            <a:r>
              <a:rPr lang="en-US" sz="2800" dirty="0" err="1">
                <a:solidFill>
                  <a:srgbClr val="000000"/>
                </a:solidFill>
                <a:latin typeface="VNI-Helve" pitchFamily="2" charset="0"/>
              </a:rPr>
              <a:t>söõa</a:t>
            </a:r>
            <a:r>
              <a:rPr lang="en-US" sz="2800" dirty="0">
                <a:solidFill>
                  <a:srgbClr val="000000"/>
                </a:solidFill>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endParaRPr lang="en-US" sz="2800" dirty="0">
              <a:solidFill>
                <a:srgbClr val="000000"/>
              </a:solidFill>
              <a:latin typeface="VNI-Helve" pitchFamily="2" charset="0"/>
            </a:endParaRPr>
          </a:p>
          <a:p>
            <a:pPr>
              <a:lnSpc>
                <a:spcPct val="90000"/>
              </a:lnSpc>
              <a:buFont typeface="Monotype Sorts" pitchFamily="1" charset="2"/>
              <a:buNone/>
            </a:pPr>
            <a:r>
              <a:rPr lang="en-US" sz="2800" dirty="0">
                <a:solidFill>
                  <a:srgbClr val="000000"/>
                </a:solidFill>
                <a:latin typeface="VNI-Helve" pitchFamily="2" charset="0"/>
              </a:rPr>
              <a:t>	B. </a:t>
            </a:r>
            <a:r>
              <a:rPr lang="en-US" sz="2800" dirty="0" err="1">
                <a:solidFill>
                  <a:srgbClr val="000000"/>
                </a:solidFill>
                <a:latin typeface="VNI-Helve" pitchFamily="2" charset="0"/>
              </a:rPr>
              <a:t>Boå</a:t>
            </a:r>
            <a:r>
              <a:rPr lang="en-US" sz="2800" dirty="0">
                <a:solidFill>
                  <a:srgbClr val="000000"/>
                </a:solidFill>
                <a:latin typeface="VNI-Helve" pitchFamily="2" charset="0"/>
              </a:rPr>
              <a:t> sung </a:t>
            </a:r>
            <a:r>
              <a:rPr lang="en-US" sz="2800" dirty="0" err="1">
                <a:solidFill>
                  <a:srgbClr val="000000"/>
                </a:solidFill>
                <a:latin typeface="VNI-Helve" pitchFamily="2" charset="0"/>
              </a:rPr>
              <a:t>moät</a:t>
            </a:r>
            <a:r>
              <a:rPr lang="en-US" sz="2800" dirty="0">
                <a:solidFill>
                  <a:srgbClr val="000000"/>
                </a:solidFill>
                <a:latin typeface="VNI-Helve" pitchFamily="2" charset="0"/>
              </a:rPr>
              <a:t> </a:t>
            </a:r>
            <a:r>
              <a:rPr lang="en-US" sz="2800" dirty="0" err="1">
                <a:solidFill>
                  <a:srgbClr val="000000"/>
                </a:solidFill>
                <a:latin typeface="VNI-Helve" pitchFamily="2" charset="0"/>
              </a:rPr>
              <a:t>phaàn</a:t>
            </a:r>
            <a:r>
              <a:rPr lang="en-US" sz="2800" dirty="0">
                <a:solidFill>
                  <a:srgbClr val="000000"/>
                </a:solidFill>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tónh</a:t>
            </a:r>
            <a:r>
              <a:rPr lang="en-US" sz="2800" dirty="0">
                <a:solidFill>
                  <a:srgbClr val="000000"/>
                </a:solidFill>
                <a:latin typeface="VNI-Helve" pitchFamily="2" charset="0"/>
              </a:rPr>
              <a:t> </a:t>
            </a:r>
            <a:r>
              <a:rPr lang="en-US" sz="2800" dirty="0" err="1">
                <a:solidFill>
                  <a:srgbClr val="000000"/>
                </a:solidFill>
                <a:latin typeface="VNI-Helve" pitchFamily="2" charset="0"/>
              </a:rPr>
              <a:t>maïch</a:t>
            </a:r>
            <a:r>
              <a:rPr lang="en-US" sz="2800" dirty="0">
                <a:solidFill>
                  <a:srgbClr val="000000"/>
                </a:solidFill>
                <a:latin typeface="VNI-Helve" pitchFamily="2" charset="0"/>
              </a:rPr>
              <a:t> (DDTM)</a:t>
            </a:r>
          </a:p>
          <a:p>
            <a:pPr>
              <a:lnSpc>
                <a:spcPct val="90000"/>
              </a:lnSpc>
              <a:buFont typeface="Monotype Sorts" pitchFamily="1" charset="2"/>
              <a:buNone/>
            </a:pPr>
            <a:r>
              <a:rPr lang="en-US" sz="2800" dirty="0">
                <a:solidFill>
                  <a:srgbClr val="000000"/>
                </a:solidFill>
                <a:latin typeface="VNI-Helve" pitchFamily="2" charset="0"/>
              </a:rPr>
              <a:t>	C. </a:t>
            </a:r>
            <a:r>
              <a:rPr lang="en-US" sz="2800" dirty="0" err="1">
                <a:solidFill>
                  <a:srgbClr val="000000"/>
                </a:solidFill>
                <a:latin typeface="VNI-Helve" pitchFamily="2" charset="0"/>
              </a:rPr>
              <a:t>Truyeàn</a:t>
            </a:r>
            <a:r>
              <a:rPr lang="en-US" sz="2800" dirty="0">
                <a:solidFill>
                  <a:srgbClr val="000000"/>
                </a:solidFill>
                <a:latin typeface="VNI-Helve" pitchFamily="2" charset="0"/>
              </a:rPr>
              <a:t> </a:t>
            </a:r>
            <a:r>
              <a:rPr lang="en-US" sz="2800" dirty="0" err="1">
                <a:solidFill>
                  <a:srgbClr val="000000"/>
                </a:solidFill>
                <a:latin typeface="VNI-Helve" pitchFamily="2" charset="0"/>
              </a:rPr>
              <a:t>tónh</a:t>
            </a:r>
            <a:r>
              <a:rPr lang="en-US" sz="2800" dirty="0">
                <a:solidFill>
                  <a:srgbClr val="000000"/>
                </a:solidFill>
                <a:latin typeface="VNI-Helve" pitchFamily="2" charset="0"/>
              </a:rPr>
              <a:t> </a:t>
            </a:r>
            <a:r>
              <a:rPr lang="en-US" sz="2800" dirty="0" err="1">
                <a:solidFill>
                  <a:srgbClr val="000000"/>
                </a:solidFill>
                <a:latin typeface="VNI-Helve" pitchFamily="2" charset="0"/>
              </a:rPr>
              <a:t>maïch</a:t>
            </a:r>
            <a:r>
              <a:rPr lang="en-US" sz="2800" dirty="0">
                <a:solidFill>
                  <a:srgbClr val="000000"/>
                </a:solidFill>
                <a:latin typeface="VNI-Helve" pitchFamily="2" charset="0"/>
              </a:rPr>
              <a:t> albumin human </a:t>
            </a:r>
            <a:r>
              <a:rPr lang="en-US" sz="2800" dirty="0" err="1">
                <a:solidFill>
                  <a:srgbClr val="000000"/>
                </a:solidFill>
                <a:latin typeface="VNI-Helve" pitchFamily="2" charset="0"/>
              </a:rPr>
              <a:t>vaø</a:t>
            </a:r>
            <a:r>
              <a:rPr lang="en-US" sz="2800" dirty="0">
                <a:solidFill>
                  <a:srgbClr val="000000"/>
                </a:solidFill>
                <a:latin typeface="VNI-Helve" pitchFamily="2" charset="0"/>
              </a:rPr>
              <a:t> DDTM</a:t>
            </a:r>
          </a:p>
        </p:txBody>
      </p:sp>
    </p:spTree>
    <p:extLst>
      <p:ext uri="{BB962C8B-B14F-4D97-AF65-F5344CB8AC3E}">
        <p14:creationId xmlns:p14="http://schemas.microsoft.com/office/powerpoint/2010/main" val="878734751"/>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Chương</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I: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Công</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tác</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chuyên</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môn</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về</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dinh</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dưỡng</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và</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tiết</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chế</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a:t>
            </a:r>
            <a:endParaRPr lang="en-US" sz="4000" b="1" dirty="0">
              <a:solidFill>
                <a:srgbClr val="002060"/>
              </a:solidFill>
            </a:endParaRPr>
          </a:p>
        </p:txBody>
      </p:sp>
      <p:sp>
        <p:nvSpPr>
          <p:cNvPr id="3" name="Content Placeholder 2"/>
          <p:cNvSpPr>
            <a:spLocks noGrp="1"/>
          </p:cNvSpPr>
          <p:nvPr>
            <p:ph sz="quarter" idx="1"/>
          </p:nvPr>
        </p:nvSpPr>
        <p:spPr>
          <a:xfrm>
            <a:off x="304800" y="1981200"/>
            <a:ext cx="8229600" cy="4525963"/>
          </a:xfrm>
        </p:spPr>
        <p:txBody>
          <a:bodyPr>
            <a:normAutofit fontScale="85000" lnSpcReduction="20000"/>
          </a:bodyPr>
          <a:lstStyle/>
          <a:p>
            <a:pPr marL="0" indent="0">
              <a:buNone/>
            </a:pPr>
            <a:r>
              <a:rPr lang="en-US" sz="2800" dirty="0" smtClean="0">
                <a:latin typeface="Arial" pitchFamily="34" charset="0"/>
                <a:cs typeface="Arial" pitchFamily="34" charset="0"/>
              </a:rPr>
              <a:t>     </a:t>
            </a:r>
            <a:r>
              <a:rPr lang="en-US" sz="2800" u="sng" dirty="0" err="1" smtClean="0">
                <a:solidFill>
                  <a:srgbClr val="FF0000"/>
                </a:solidFill>
                <a:latin typeface="Arial" pitchFamily="34" charset="0"/>
                <a:cs typeface="Arial" pitchFamily="34" charset="0"/>
              </a:rPr>
              <a:t>Điều</a:t>
            </a:r>
            <a:r>
              <a:rPr lang="en-US" sz="2800" u="sng" dirty="0" smtClean="0">
                <a:solidFill>
                  <a:srgbClr val="FF0000"/>
                </a:solidFill>
                <a:latin typeface="Arial" pitchFamily="34" charset="0"/>
                <a:cs typeface="Arial" pitchFamily="34" charset="0"/>
              </a:rPr>
              <a:t> 3</a:t>
            </a:r>
            <a:r>
              <a:rPr lang="en-US" sz="2800" dirty="0" smtClean="0">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Điều</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trị</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bằng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chế</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độ</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ăn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lý</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cho</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người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nội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trú</a:t>
            </a:r>
            <a:r>
              <a:rPr lang="en-US" sz="2800" dirty="0" smtClean="0">
                <a:solidFill>
                  <a:schemeClr val="tx1"/>
                </a:solidFill>
                <a:latin typeface="Arial" pitchFamily="34" charset="0"/>
                <a:cs typeface="Arial" pitchFamily="34" charset="0"/>
              </a:rPr>
              <a:t>.</a:t>
            </a:r>
          </a:p>
          <a:p>
            <a:pPr marL="514350" indent="-514350">
              <a:buFont typeface="+mj-lt"/>
              <a:buAutoNum type="arabicPeriod"/>
            </a:pPr>
            <a:r>
              <a:rPr lang="en-US" sz="2800" dirty="0" err="1" smtClean="0">
                <a:solidFill>
                  <a:schemeClr val="tx1"/>
                </a:solidFill>
                <a:latin typeface="Arial" pitchFamily="34" charset="0"/>
                <a:cs typeface="Arial" pitchFamily="34" charset="0"/>
              </a:rPr>
              <a:t>Bác</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sĩ</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điều</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trị</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đánh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giá</a:t>
            </a:r>
            <a:r>
              <a:rPr lang="en-US" sz="2800" dirty="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và</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ghi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nhận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xét</a:t>
            </a:r>
            <a:r>
              <a:rPr lang="en-US" sz="2800" dirty="0" smtClean="0">
                <a:solidFill>
                  <a:schemeClr val="tx1"/>
                </a:solidFill>
                <a:latin typeface="Arial" pitchFamily="34" charset="0"/>
                <a:cs typeface="Arial" pitchFamily="34" charset="0"/>
              </a:rPr>
              <a:t> TTDD </a:t>
            </a:r>
            <a:r>
              <a:rPr lang="en-US" sz="2800" dirty="0" err="1" smtClean="0">
                <a:solidFill>
                  <a:schemeClr val="tx1"/>
                </a:solidFill>
                <a:latin typeface="Arial" pitchFamily="34" charset="0"/>
                <a:cs typeface="Arial" pitchFamily="34" charset="0"/>
              </a:rPr>
              <a:t>của</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người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lúc</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nhập</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viện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và</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trong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quá</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trình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điều</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trị</a:t>
            </a:r>
            <a:r>
              <a:rPr lang="en-US" sz="2800" dirty="0" smtClean="0">
                <a:solidFill>
                  <a:schemeClr val="tx1"/>
                </a:solidFill>
                <a:latin typeface="Arial" pitchFamily="34" charset="0"/>
                <a:cs typeface="Arial" pitchFamily="34" charset="0"/>
              </a:rPr>
              <a:t>.</a:t>
            </a:r>
          </a:p>
          <a:p>
            <a:pPr marL="514350" indent="-514350">
              <a:buFont typeface="+mj-lt"/>
              <a:buAutoNum type="arabicPeriod"/>
            </a:pPr>
            <a:r>
              <a:rPr lang="en-US" sz="2800" dirty="0" err="1" smtClean="0">
                <a:solidFill>
                  <a:schemeClr val="tx1"/>
                </a:solidFill>
                <a:latin typeface="Arial" pitchFamily="34" charset="0"/>
                <a:cs typeface="Arial" pitchFamily="34" charset="0"/>
              </a:rPr>
              <a:t>Bác</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sĩ</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chỉ</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định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chế</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độ</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ăn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hàng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ngày</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phù</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hợp</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với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của</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người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và</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ghi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mã</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số</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chế</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độ</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ăn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theo</a:t>
            </a:r>
            <a:r>
              <a:rPr lang="en-US" sz="2800" dirty="0" smtClean="0">
                <a:solidFill>
                  <a:schemeClr val="tx1"/>
                </a:solidFill>
                <a:latin typeface="Arial" pitchFamily="34" charset="0"/>
                <a:cs typeface="Arial" pitchFamily="34" charset="0"/>
              </a:rPr>
              <a:t> qui </a:t>
            </a:r>
            <a:r>
              <a:rPr lang="en-US" sz="2800" dirty="0" err="1" smtClean="0">
                <a:solidFill>
                  <a:schemeClr val="tx1"/>
                </a:solidFill>
                <a:latin typeface="Arial" pitchFamily="34" charset="0"/>
                <a:cs typeface="Arial" pitchFamily="34" charset="0"/>
              </a:rPr>
              <a:t>định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của</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Bộ</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trưởng</a:t>
            </a:r>
            <a:r>
              <a:rPr lang="en-US" sz="2800" dirty="0" smtClean="0">
                <a:solidFill>
                  <a:schemeClr val="tx1"/>
                </a:solidFill>
                <a:latin typeface="Arial" pitchFamily="34" charset="0"/>
                <a:cs typeface="Arial" pitchFamily="34" charset="0"/>
              </a:rPr>
              <a:t> BYT </a:t>
            </a:r>
            <a:r>
              <a:rPr lang="en-US" sz="2800" dirty="0" err="1" smtClean="0">
                <a:solidFill>
                  <a:schemeClr val="tx1"/>
                </a:solidFill>
                <a:latin typeface="Arial" pitchFamily="34" charset="0"/>
                <a:cs typeface="Arial" pitchFamily="34" charset="0"/>
              </a:rPr>
              <a:t>vào</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phiếu</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điều</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trị</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trong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hồ</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sơ</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án</a:t>
            </a:r>
            <a:r>
              <a:rPr lang="en-US" sz="2800" dirty="0" smtClean="0">
                <a:solidFill>
                  <a:schemeClr val="tx1"/>
                </a:solidFill>
                <a:latin typeface="Arial" pitchFamily="34" charset="0"/>
                <a:cs typeface="Arial" pitchFamily="34" charset="0"/>
              </a:rPr>
              <a:t>.</a:t>
            </a:r>
          </a:p>
          <a:p>
            <a:pPr marL="514350" indent="-514350">
              <a:buFont typeface="+mj-lt"/>
              <a:buAutoNum type="arabicPeriod"/>
            </a:pPr>
            <a:r>
              <a:rPr lang="en-US" sz="2800" dirty="0" err="1" smtClean="0">
                <a:solidFill>
                  <a:schemeClr val="tx1"/>
                </a:solidFill>
                <a:latin typeface="Arial" pitchFamily="34" charset="0"/>
                <a:cs typeface="Arial" pitchFamily="34" charset="0"/>
              </a:rPr>
              <a:t>Lập</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kế</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hoạch</a:t>
            </a:r>
            <a:r>
              <a:rPr lang="en-US" sz="2800" dirty="0" smtClean="0">
                <a:solidFill>
                  <a:schemeClr val="tx1"/>
                </a:solidFill>
                <a:latin typeface="Arial" pitchFamily="34" charset="0"/>
                <a:cs typeface="Arial" pitchFamily="34" charset="0"/>
              </a:rPr>
              <a:t> can </a:t>
            </a:r>
            <a:r>
              <a:rPr lang="en-US" sz="2800" dirty="0" err="1" smtClean="0">
                <a:solidFill>
                  <a:schemeClr val="tx1"/>
                </a:solidFill>
                <a:latin typeface="Arial" pitchFamily="34" charset="0"/>
                <a:cs typeface="Arial" pitchFamily="34" charset="0"/>
              </a:rPr>
              <a:t>thiệp</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dinh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dưỡng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cho</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người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suy</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dinh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dưỡng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hoặc</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người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cần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hỗ</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trợ</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dinh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dưỡng</a:t>
            </a:r>
            <a:r>
              <a:rPr lang="en-US" sz="2800" dirty="0" smtClean="0">
                <a:solidFill>
                  <a:schemeClr val="tx1"/>
                </a:solidFill>
                <a:latin typeface="Arial" pitchFamily="34" charset="0"/>
                <a:cs typeface="Arial" pitchFamily="34" charset="0"/>
              </a:rPr>
              <a:t>.</a:t>
            </a:r>
          </a:p>
          <a:p>
            <a:pPr marL="514350" indent="-514350">
              <a:buFont typeface="+mj-lt"/>
              <a:buAutoNum type="arabicPeriod"/>
            </a:pPr>
            <a:r>
              <a:rPr lang="en-US" sz="2800" dirty="0" err="1" smtClean="0">
                <a:solidFill>
                  <a:schemeClr val="tx1"/>
                </a:solidFill>
                <a:latin typeface="Arial" pitchFamily="34" charset="0"/>
                <a:cs typeface="Arial" pitchFamily="34" charset="0"/>
              </a:rPr>
              <a:t>Xây</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dựng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thực</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đơn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và</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chế</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độ</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ăn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phù</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hợp</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với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lý</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của</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người</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và</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áp</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dụng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chế</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độ</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ăn</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bệnh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lý</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theo</a:t>
            </a:r>
            <a:r>
              <a:rPr lang="en-US" sz="2800" dirty="0" smtClean="0">
                <a:solidFill>
                  <a:schemeClr val="tx1"/>
                </a:solidFill>
                <a:latin typeface="Arial" pitchFamily="34" charset="0"/>
                <a:cs typeface="Arial" pitchFamily="34" charset="0"/>
              </a:rPr>
              <a:t> qui </a:t>
            </a:r>
            <a:r>
              <a:rPr lang="en-US" sz="2800" dirty="0" err="1" smtClean="0">
                <a:solidFill>
                  <a:schemeClr val="tx1"/>
                </a:solidFill>
                <a:latin typeface="Arial" pitchFamily="34" charset="0"/>
                <a:cs typeface="Arial" pitchFamily="34" charset="0"/>
              </a:rPr>
              <a:t>định</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của</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Bộ</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trưởng</a:t>
            </a:r>
            <a:r>
              <a:rPr lang="en-US" sz="2800" dirty="0" smtClean="0">
                <a:solidFill>
                  <a:schemeClr val="tx1"/>
                </a:solidFill>
                <a:latin typeface="Arial" pitchFamily="34" charset="0"/>
                <a:cs typeface="Arial" pitchFamily="34" charset="0"/>
              </a:rPr>
              <a:t> </a:t>
            </a:r>
            <a:r>
              <a:rPr lang="en-US" sz="2800" dirty="0" err="1" smtClean="0">
                <a:solidFill>
                  <a:schemeClr val="tx1"/>
                </a:solidFill>
                <a:latin typeface="Arial" pitchFamily="34" charset="0"/>
                <a:cs typeface="Arial" pitchFamily="34" charset="0"/>
              </a:rPr>
              <a:t>Bộ</a:t>
            </a:r>
            <a:r>
              <a:rPr lang="en-US" sz="2800" dirty="0" smtClean="0">
                <a:solidFill>
                  <a:schemeClr val="tx1"/>
                </a:solidFill>
                <a:latin typeface="Arial" pitchFamily="34" charset="0"/>
                <a:cs typeface="Arial" pitchFamily="34" charset="0"/>
              </a:rPr>
              <a:t> Y </a:t>
            </a:r>
            <a:r>
              <a:rPr lang="en-US" sz="2800" dirty="0" err="1" smtClean="0">
                <a:solidFill>
                  <a:schemeClr val="tx1"/>
                </a:solidFill>
                <a:latin typeface="Arial" pitchFamily="34" charset="0"/>
                <a:cs typeface="Arial" pitchFamily="34" charset="0"/>
              </a:rPr>
              <a:t>tế</a:t>
            </a:r>
            <a:r>
              <a:rPr lang="en-US" sz="2800" dirty="0" smtClean="0">
                <a:solidFill>
                  <a:schemeClr val="tx1"/>
                </a:solidFill>
                <a:latin typeface="Arial" pitchFamily="34" charset="0"/>
                <a:cs typeface="Arial" pitchFamily="34" charset="0"/>
              </a:rPr>
              <a:t>.</a:t>
            </a:r>
            <a:endParaRPr lang="en-US" sz="2800" dirty="0">
              <a:solidFill>
                <a:schemeClr val="tx1"/>
              </a:solidFill>
              <a:latin typeface="Arial" pitchFamily="34" charset="0"/>
              <a:cs typeface="Arial" pitchFamily="34" charset="0"/>
            </a:endParaRPr>
          </a:p>
        </p:txBody>
      </p:sp>
      <p:sp>
        <p:nvSpPr>
          <p:cNvPr id="4" name="Rectangle 3"/>
          <p:cNvSpPr/>
          <p:nvPr/>
        </p:nvSpPr>
        <p:spPr>
          <a:xfrm>
            <a:off x="304800" y="2667000"/>
            <a:ext cx="8229600" cy="1828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764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title"/>
          </p:nvPr>
        </p:nvSpPr>
        <p:spPr>
          <a:xfrm>
            <a:off x="457200" y="228600"/>
            <a:ext cx="7772400" cy="1143000"/>
          </a:xfrm>
        </p:spPr>
        <p:txBody>
          <a:bodyPr>
            <a:normAutofit/>
          </a:bodyPr>
          <a:lstStyle/>
          <a:p>
            <a:pPr algn="ctr" eaLnBrk="1" hangingPunct="1"/>
            <a:r>
              <a:rPr lang="en-US" altLang="ja-JP" sz="3600" b="1" dirty="0" smtClean="0">
                <a:solidFill>
                  <a:srgbClr val="FF3399"/>
                </a:solidFill>
                <a:latin typeface="Arial" pitchFamily="34" charset="0"/>
                <a:cs typeface="HGｺﾞｼｯｸM"/>
              </a:rPr>
              <a:t>Albumin/ </a:t>
            </a:r>
            <a:r>
              <a:rPr lang="en-US" altLang="ja-JP" sz="3600" b="1" dirty="0" err="1" smtClean="0">
                <a:solidFill>
                  <a:srgbClr val="FF3399"/>
                </a:solidFill>
                <a:latin typeface="Arial" pitchFamily="34" charset="0"/>
                <a:cs typeface="HGｺﾞｼｯｸM"/>
              </a:rPr>
              <a:t>máu</a:t>
            </a:r>
            <a:endParaRPr lang="en-US" sz="3600" b="1" dirty="0" smtClean="0">
              <a:latin typeface="VNI-Helve" pitchFamily="2" charset="0"/>
            </a:endParaRPr>
          </a:p>
        </p:txBody>
      </p:sp>
      <p:sp>
        <p:nvSpPr>
          <p:cNvPr id="43011" name="Rectangle 2"/>
          <p:cNvSpPr>
            <a:spLocks noGrp="1" noChangeArrowheads="1"/>
          </p:cNvSpPr>
          <p:nvPr>
            <p:ph sz="quarter" idx="1"/>
          </p:nvPr>
        </p:nvSpPr>
        <p:spPr>
          <a:xfrm>
            <a:off x="304800" y="1828800"/>
            <a:ext cx="8686800" cy="4648200"/>
          </a:xfrm>
        </p:spPr>
        <p:txBody>
          <a:bodyPr/>
          <a:lstStyle/>
          <a:p>
            <a:pPr eaLnBrk="1" hangingPunct="1">
              <a:buClr>
                <a:schemeClr val="tx1"/>
              </a:buClr>
              <a:buFont typeface="Wingdings" pitchFamily="2" charset="2"/>
              <a:buChar char="v"/>
            </a:pPr>
            <a:r>
              <a:rPr lang="en-US" dirty="0" smtClean="0">
                <a:latin typeface="VNI-Times" pitchFamily="2" charset="0"/>
              </a:rPr>
              <a:t> </a:t>
            </a:r>
            <a:r>
              <a:rPr lang="en-US" sz="2800" dirty="0" smtClean="0">
                <a:latin typeface="VNI-Helve" pitchFamily="2" charset="0"/>
              </a:rPr>
              <a:t>Albumin: </a:t>
            </a:r>
          </a:p>
          <a:p>
            <a:pPr lvl="1" eaLnBrk="1" hangingPunct="1">
              <a:buClr>
                <a:srgbClr val="FF0000"/>
              </a:buClr>
              <a:buFont typeface="Wingdings" pitchFamily="2" charset="2"/>
              <a:buChar char="Ø"/>
            </a:pPr>
            <a:r>
              <a:rPr lang="en-US" sz="2800" dirty="0" err="1" smtClean="0">
                <a:latin typeface="VNI-Helve" pitchFamily="2" charset="0"/>
              </a:rPr>
              <a:t>Moät</a:t>
            </a:r>
            <a:r>
              <a:rPr lang="en-US" sz="2800" dirty="0" smtClean="0">
                <a:latin typeface="VNI-Helve" pitchFamily="2" charset="0"/>
              </a:rPr>
              <a:t> protein </a:t>
            </a:r>
            <a:r>
              <a:rPr lang="en-US" sz="2800" dirty="0" err="1" smtClean="0">
                <a:latin typeface="VNI-Helve" pitchFamily="2" charset="0"/>
              </a:rPr>
              <a:t>ñöôïc</a:t>
            </a:r>
            <a:r>
              <a:rPr lang="en-US" sz="2800" dirty="0" smtClean="0">
                <a:latin typeface="VNI-Helve" pitchFamily="2" charset="0"/>
              </a:rPr>
              <a:t> </a:t>
            </a:r>
            <a:r>
              <a:rPr lang="en-US" sz="2800" dirty="0" err="1" smtClean="0">
                <a:latin typeface="VNI-Helve" pitchFamily="2" charset="0"/>
              </a:rPr>
              <a:t>toång</a:t>
            </a:r>
            <a:r>
              <a:rPr lang="en-US" sz="2800" dirty="0" smtClean="0">
                <a:latin typeface="VNI-Helve" pitchFamily="2" charset="0"/>
              </a:rPr>
              <a:t> </a:t>
            </a:r>
            <a:r>
              <a:rPr lang="en-US" sz="2800" dirty="0" err="1" smtClean="0">
                <a:latin typeface="VNI-Helve" pitchFamily="2" charset="0"/>
              </a:rPr>
              <a:t>hôïp</a:t>
            </a:r>
            <a:r>
              <a:rPr lang="en-US" sz="2800" dirty="0" smtClean="0">
                <a:latin typeface="VNI-Helve" pitchFamily="2" charset="0"/>
              </a:rPr>
              <a:t> </a:t>
            </a:r>
            <a:r>
              <a:rPr lang="en-US" sz="2800" dirty="0" err="1" smtClean="0">
                <a:latin typeface="VNI-Helve" pitchFamily="2" charset="0"/>
              </a:rPr>
              <a:t>taïi</a:t>
            </a:r>
            <a:r>
              <a:rPr lang="en-US" sz="2800" dirty="0" smtClean="0">
                <a:latin typeface="VNI-Helve" pitchFamily="2" charset="0"/>
              </a:rPr>
              <a:t> </a:t>
            </a:r>
            <a:r>
              <a:rPr lang="en-US" sz="2800" dirty="0" err="1" smtClean="0">
                <a:latin typeface="VNI-Helve" pitchFamily="2" charset="0"/>
              </a:rPr>
              <a:t>gan</a:t>
            </a:r>
            <a:endParaRPr lang="en-US" sz="2800" dirty="0" smtClean="0">
              <a:latin typeface="VNI-Helve" pitchFamily="2" charset="0"/>
            </a:endParaRPr>
          </a:p>
          <a:p>
            <a:pPr lvl="1" eaLnBrk="1" hangingPunct="1">
              <a:buClr>
                <a:srgbClr val="FF0000"/>
              </a:buClr>
              <a:buFont typeface="Wingdings" pitchFamily="2" charset="2"/>
              <a:buChar char="Ø"/>
            </a:pPr>
            <a:r>
              <a:rPr lang="en-US" sz="2800" dirty="0" err="1" smtClean="0">
                <a:latin typeface="VNI-Helve" pitchFamily="2" charset="0"/>
              </a:rPr>
              <a:t>Coù</a:t>
            </a:r>
            <a:r>
              <a:rPr lang="en-US" sz="2800" dirty="0" smtClean="0">
                <a:latin typeface="VNI-Helve" pitchFamily="2" charset="0"/>
              </a:rPr>
              <a:t> </a:t>
            </a:r>
            <a:r>
              <a:rPr lang="en-US" sz="2800" dirty="0" err="1" smtClean="0">
                <a:latin typeface="VNI-Helve" pitchFamily="2" charset="0"/>
              </a:rPr>
              <a:t>thôøi</a:t>
            </a:r>
            <a:r>
              <a:rPr lang="en-US" sz="2800" dirty="0" smtClean="0">
                <a:latin typeface="VNI-Helve" pitchFamily="2" charset="0"/>
              </a:rPr>
              <a:t> </a:t>
            </a:r>
            <a:r>
              <a:rPr lang="en-US" sz="2800" dirty="0" err="1" smtClean="0">
                <a:latin typeface="VNI-Helve" pitchFamily="2" charset="0"/>
              </a:rPr>
              <a:t>gian</a:t>
            </a:r>
            <a:r>
              <a:rPr lang="en-US" sz="2800" dirty="0" smtClean="0">
                <a:latin typeface="VNI-Helve" pitchFamily="2" charset="0"/>
              </a:rPr>
              <a:t> </a:t>
            </a:r>
            <a:r>
              <a:rPr lang="en-US" sz="2800" dirty="0" err="1" smtClean="0">
                <a:latin typeface="VNI-Helve" pitchFamily="2" charset="0"/>
              </a:rPr>
              <a:t>baùn</a:t>
            </a:r>
            <a:r>
              <a:rPr lang="en-US" sz="2800" dirty="0" smtClean="0">
                <a:latin typeface="VNI-Helve" pitchFamily="2" charset="0"/>
              </a:rPr>
              <a:t> </a:t>
            </a:r>
            <a:r>
              <a:rPr lang="en-US" sz="2800" dirty="0" err="1" smtClean="0">
                <a:latin typeface="VNI-Helve" pitchFamily="2" charset="0"/>
              </a:rPr>
              <a:t>huûy</a:t>
            </a:r>
            <a:r>
              <a:rPr lang="en-US" sz="2800" dirty="0" smtClean="0">
                <a:latin typeface="VNI-Helve" pitchFamily="2" charset="0"/>
              </a:rPr>
              <a:t>: 20- 21 </a:t>
            </a:r>
            <a:r>
              <a:rPr lang="en-US" sz="2800" dirty="0" err="1" smtClean="0">
                <a:latin typeface="VNI-Helve" pitchFamily="2" charset="0"/>
              </a:rPr>
              <a:t>ngaøy</a:t>
            </a:r>
            <a:endParaRPr lang="en-US" sz="2800" dirty="0" smtClean="0">
              <a:latin typeface="VNI-Helve" pitchFamily="2" charset="0"/>
            </a:endParaRPr>
          </a:p>
          <a:p>
            <a:pPr eaLnBrk="1" hangingPunct="1">
              <a:buClr>
                <a:schemeClr val="tx1"/>
              </a:buClr>
              <a:buFont typeface="Wingdings" pitchFamily="2" charset="2"/>
              <a:buChar char="v"/>
            </a:pPr>
            <a:r>
              <a:rPr lang="en-US" sz="2800" dirty="0" smtClean="0">
                <a:latin typeface="VNI-Helve" pitchFamily="2" charset="0"/>
              </a:rPr>
              <a:t> </a:t>
            </a:r>
            <a:r>
              <a:rPr lang="en-US" sz="2800" dirty="0" err="1" smtClean="0">
                <a:latin typeface="VNI-Helve" pitchFamily="2" charset="0"/>
              </a:rPr>
              <a:t>laø</a:t>
            </a:r>
            <a:r>
              <a:rPr lang="en-US" sz="2800" dirty="0" smtClean="0">
                <a:latin typeface="VNI-Helve" pitchFamily="2" charset="0"/>
              </a:rPr>
              <a:t> 1 </a:t>
            </a:r>
            <a:r>
              <a:rPr lang="en-US" sz="2800" dirty="0" err="1" smtClean="0">
                <a:latin typeface="VNI-Helve" pitchFamily="2" charset="0"/>
              </a:rPr>
              <a:t>chæ</a:t>
            </a:r>
            <a:r>
              <a:rPr lang="en-US" sz="2800" dirty="0" smtClean="0">
                <a:latin typeface="VNI-Helve" pitchFamily="2" charset="0"/>
              </a:rPr>
              <a:t> </a:t>
            </a:r>
            <a:r>
              <a:rPr lang="en-US" sz="2800" dirty="0" err="1" smtClean="0">
                <a:latin typeface="VNI-Helve" pitchFamily="2" charset="0"/>
              </a:rPr>
              <a:t>soá</a:t>
            </a:r>
            <a:r>
              <a:rPr lang="en-US" sz="2800" dirty="0" smtClean="0">
                <a:latin typeface="VNI-Helve" pitchFamily="2" charset="0"/>
              </a:rPr>
              <a:t> </a:t>
            </a:r>
            <a:r>
              <a:rPr lang="en-US" sz="2800" dirty="0" err="1" smtClean="0">
                <a:latin typeface="VNI-Helve" pitchFamily="2" charset="0"/>
              </a:rPr>
              <a:t>coù</a:t>
            </a:r>
            <a:r>
              <a:rPr lang="en-US" sz="2800" dirty="0" smtClean="0">
                <a:latin typeface="VNI-Helve" pitchFamily="2" charset="0"/>
              </a:rPr>
              <a:t> </a:t>
            </a:r>
            <a:r>
              <a:rPr lang="en-US" sz="2800" dirty="0" err="1" smtClean="0">
                <a:latin typeface="VNI-Helve" pitchFamily="2" charset="0"/>
              </a:rPr>
              <a:t>giaù</a:t>
            </a:r>
            <a:r>
              <a:rPr lang="en-US" sz="2800" dirty="0" smtClean="0">
                <a:latin typeface="VNI-Helve" pitchFamily="2" charset="0"/>
              </a:rPr>
              <a:t> </a:t>
            </a:r>
            <a:r>
              <a:rPr lang="en-US" sz="2800" dirty="0" err="1" smtClean="0">
                <a:latin typeface="VNI-Helve" pitchFamily="2" charset="0"/>
              </a:rPr>
              <a:t>trò</a:t>
            </a:r>
            <a:r>
              <a:rPr lang="en-US" sz="2800" dirty="0" smtClean="0">
                <a:latin typeface="VNI-Helve" pitchFamily="2" charset="0"/>
              </a:rPr>
              <a:t> </a:t>
            </a:r>
            <a:r>
              <a:rPr lang="en-US" sz="2800" dirty="0" err="1" smtClean="0">
                <a:latin typeface="VNI-Helve" pitchFamily="2" charset="0"/>
              </a:rPr>
              <a:t>trong</a:t>
            </a:r>
            <a:r>
              <a:rPr lang="en-US" sz="2800" dirty="0" smtClean="0">
                <a:latin typeface="VNI-Helve" pitchFamily="2" charset="0"/>
              </a:rPr>
              <a:t> </a:t>
            </a:r>
            <a:r>
              <a:rPr lang="en-US" sz="2800" dirty="0" err="1" smtClean="0">
                <a:latin typeface="VNI-Helve" pitchFamily="2" charset="0"/>
              </a:rPr>
              <a:t>ñaùnh</a:t>
            </a:r>
            <a:r>
              <a:rPr lang="en-US" sz="2800" dirty="0" smtClean="0">
                <a:latin typeface="VNI-Helve" pitchFamily="2" charset="0"/>
              </a:rPr>
              <a:t> </a:t>
            </a:r>
            <a:r>
              <a:rPr lang="en-US" sz="2800" dirty="0" err="1" smtClean="0">
                <a:latin typeface="VNI-Helve" pitchFamily="2" charset="0"/>
              </a:rPr>
              <a:t>giaù</a:t>
            </a:r>
            <a:r>
              <a:rPr lang="en-US" sz="2800" dirty="0" smtClean="0">
                <a:latin typeface="VNI-Helve" pitchFamily="2" charset="0"/>
              </a:rPr>
              <a:t> </a:t>
            </a:r>
            <a:r>
              <a:rPr lang="en-US" sz="2800" dirty="0" err="1" smtClean="0">
                <a:latin typeface="VNI-Helve" pitchFamily="2" charset="0"/>
              </a:rPr>
              <a:t>tình</a:t>
            </a:r>
            <a:r>
              <a:rPr lang="en-US" sz="2800" dirty="0" smtClean="0">
                <a:latin typeface="VNI-Helve" pitchFamily="2" charset="0"/>
              </a:rPr>
              <a:t> </a:t>
            </a:r>
            <a:r>
              <a:rPr lang="en-US" sz="2800" dirty="0" err="1" smtClean="0">
                <a:latin typeface="VNI-Helve" pitchFamily="2" charset="0"/>
              </a:rPr>
              <a:t>traïng</a:t>
            </a:r>
            <a:r>
              <a:rPr lang="en-US" sz="2800" dirty="0" smtClean="0">
                <a:latin typeface="VNI-Helve" pitchFamily="2" charset="0"/>
              </a:rPr>
              <a:t> </a:t>
            </a:r>
            <a:r>
              <a:rPr lang="en-US" sz="2800" dirty="0" err="1" smtClean="0">
                <a:latin typeface="VNI-Helve" pitchFamily="2" charset="0"/>
              </a:rPr>
              <a:t>dinh</a:t>
            </a:r>
            <a:r>
              <a:rPr lang="en-US" sz="2800" dirty="0" smtClean="0">
                <a:latin typeface="VNI-Helve" pitchFamily="2" charset="0"/>
              </a:rPr>
              <a:t> </a:t>
            </a:r>
            <a:r>
              <a:rPr lang="en-US" sz="2800" dirty="0" err="1" smtClean="0">
                <a:latin typeface="VNI-Helve" pitchFamily="2" charset="0"/>
              </a:rPr>
              <a:t>döôõng</a:t>
            </a:r>
            <a:r>
              <a:rPr lang="en-US" sz="2800" dirty="0" smtClean="0">
                <a:latin typeface="VNI-Helve" pitchFamily="2" charset="0"/>
              </a:rPr>
              <a:t> </a:t>
            </a:r>
            <a:r>
              <a:rPr lang="en-US" sz="2800" dirty="0" err="1" smtClean="0">
                <a:latin typeface="VNI-Helve" pitchFamily="2" charset="0"/>
              </a:rPr>
              <a:t>trước</a:t>
            </a:r>
            <a:r>
              <a:rPr lang="en-US" sz="2800" dirty="0" smtClean="0">
                <a:latin typeface="VNI-Helve" pitchFamily="2" charset="0"/>
              </a:rPr>
              <a:t> </a:t>
            </a:r>
            <a:r>
              <a:rPr lang="en-US" sz="2800" dirty="0" err="1" smtClean="0">
                <a:latin typeface="VNI-Helve" pitchFamily="2" charset="0"/>
              </a:rPr>
              <a:t>mổ</a:t>
            </a:r>
            <a:endParaRPr lang="en-US" sz="2800" dirty="0" smtClean="0">
              <a:latin typeface="VNI-Helve" pitchFamily="2" charset="0"/>
            </a:endParaRPr>
          </a:p>
          <a:p>
            <a:pPr eaLnBrk="1" hangingPunct="1">
              <a:buClr>
                <a:schemeClr val="tx1"/>
              </a:buClr>
              <a:buFont typeface="Wingdings" pitchFamily="2" charset="2"/>
              <a:buChar char="v"/>
            </a:pPr>
            <a:r>
              <a:rPr lang="en-US" sz="2800" dirty="0" smtClean="0">
                <a:latin typeface="VNI-Helve" pitchFamily="2" charset="0"/>
              </a:rPr>
              <a:t> </a:t>
            </a:r>
            <a:r>
              <a:rPr lang="en-US" sz="2800" dirty="0" err="1" smtClean="0">
                <a:latin typeface="VNI-Helve" pitchFamily="2" charset="0"/>
              </a:rPr>
              <a:t>Noàng</a:t>
            </a:r>
            <a:r>
              <a:rPr lang="en-US" sz="2800" dirty="0" smtClean="0">
                <a:latin typeface="VNI-Helve" pitchFamily="2" charset="0"/>
              </a:rPr>
              <a:t> </a:t>
            </a:r>
            <a:r>
              <a:rPr lang="en-US" sz="2800" dirty="0" err="1" smtClean="0">
                <a:latin typeface="VNI-Helve" pitchFamily="2" charset="0"/>
              </a:rPr>
              <a:t>ñoä</a:t>
            </a:r>
            <a:r>
              <a:rPr lang="en-US" sz="2800" dirty="0" smtClean="0">
                <a:latin typeface="VNI-Helve" pitchFamily="2" charset="0"/>
              </a:rPr>
              <a:t> </a:t>
            </a:r>
            <a:r>
              <a:rPr lang="en-US" sz="2800" dirty="0" err="1" smtClean="0">
                <a:latin typeface="VNI-Helve" pitchFamily="2" charset="0"/>
              </a:rPr>
              <a:t>trong</a:t>
            </a:r>
            <a:r>
              <a:rPr lang="en-US" sz="2800" dirty="0" smtClean="0">
                <a:latin typeface="VNI-Helve" pitchFamily="2" charset="0"/>
              </a:rPr>
              <a:t> </a:t>
            </a:r>
            <a:r>
              <a:rPr lang="en-US" sz="2800" dirty="0" err="1" smtClean="0">
                <a:latin typeface="VNI-Helve" pitchFamily="2" charset="0"/>
              </a:rPr>
              <a:t>huyeát</a:t>
            </a:r>
            <a:r>
              <a:rPr lang="en-US" sz="2800" dirty="0" smtClean="0">
                <a:latin typeface="VNI-Helve" pitchFamily="2" charset="0"/>
              </a:rPr>
              <a:t> </a:t>
            </a:r>
            <a:r>
              <a:rPr lang="en-US" sz="2800" dirty="0" err="1" smtClean="0">
                <a:latin typeface="VNI-Helve" pitchFamily="2" charset="0"/>
              </a:rPr>
              <a:t>thanh</a:t>
            </a:r>
            <a:r>
              <a:rPr lang="en-US" sz="2800" dirty="0" smtClean="0">
                <a:latin typeface="VNI-Helve" pitchFamily="2" charset="0"/>
              </a:rPr>
              <a:t>:</a:t>
            </a:r>
          </a:p>
          <a:p>
            <a:pPr lvl="1" eaLnBrk="1" hangingPunct="1">
              <a:buClr>
                <a:srgbClr val="FF0000"/>
              </a:buClr>
              <a:buFont typeface="Wingdings" pitchFamily="2" charset="2"/>
              <a:buChar char="Ø"/>
            </a:pPr>
            <a:r>
              <a:rPr lang="en-US" sz="2800" dirty="0" smtClean="0">
                <a:latin typeface="VNI-Helve" pitchFamily="2" charset="0"/>
              </a:rPr>
              <a:t> </a:t>
            </a:r>
            <a:r>
              <a:rPr lang="en-US" sz="2800" dirty="0" err="1" smtClean="0">
                <a:latin typeface="VNI-Helve" pitchFamily="2" charset="0"/>
              </a:rPr>
              <a:t>Bình</a:t>
            </a:r>
            <a:r>
              <a:rPr lang="en-US" sz="2800" dirty="0" smtClean="0">
                <a:latin typeface="VNI-Helve" pitchFamily="2" charset="0"/>
              </a:rPr>
              <a:t> </a:t>
            </a:r>
            <a:r>
              <a:rPr lang="en-US" sz="2800" dirty="0" err="1" smtClean="0">
                <a:latin typeface="VNI-Helve" pitchFamily="2" charset="0"/>
              </a:rPr>
              <a:t>thöôøng</a:t>
            </a:r>
            <a:r>
              <a:rPr lang="en-US" sz="2800" dirty="0" smtClean="0">
                <a:latin typeface="VNI-Helve" pitchFamily="2" charset="0"/>
              </a:rPr>
              <a:t>: 3,5- 5,0g/</a:t>
            </a:r>
            <a:r>
              <a:rPr lang="en-US" sz="2800" dirty="0" err="1" smtClean="0">
                <a:latin typeface="VNI-Helve" pitchFamily="2" charset="0"/>
              </a:rPr>
              <a:t>dL</a:t>
            </a:r>
            <a:endParaRPr lang="en-US" sz="2800" dirty="0" smtClean="0">
              <a:latin typeface="VNI-Helve" pitchFamily="2" charset="0"/>
            </a:endParaRPr>
          </a:p>
          <a:p>
            <a:pPr lvl="1" eaLnBrk="1" hangingPunct="1">
              <a:buClr>
                <a:srgbClr val="FF0000"/>
              </a:buClr>
              <a:buFont typeface="Wingdings" pitchFamily="2" charset="2"/>
              <a:buChar char="Ø"/>
            </a:pPr>
            <a:r>
              <a:rPr lang="en-US" sz="2800" dirty="0" smtClean="0">
                <a:latin typeface="VNI-Helve" pitchFamily="2" charset="0"/>
              </a:rPr>
              <a:t> </a:t>
            </a:r>
            <a:r>
              <a:rPr lang="en-US" sz="2800" dirty="0" err="1" smtClean="0">
                <a:latin typeface="VNI-Helve" pitchFamily="2" charset="0"/>
              </a:rPr>
              <a:t>Giaûm</a:t>
            </a:r>
            <a:r>
              <a:rPr lang="en-US" sz="2800" dirty="0" smtClean="0">
                <a:latin typeface="VNI-Helve" pitchFamily="2" charset="0"/>
              </a:rPr>
              <a:t> </a:t>
            </a:r>
            <a:r>
              <a:rPr lang="en-US" sz="2800" dirty="0" err="1" smtClean="0">
                <a:latin typeface="VNI-Helve" pitchFamily="2" charset="0"/>
              </a:rPr>
              <a:t>khi</a:t>
            </a:r>
            <a:r>
              <a:rPr lang="en-US" sz="2800" dirty="0" smtClean="0">
                <a:latin typeface="VNI-Helve" pitchFamily="2" charset="0"/>
              </a:rPr>
              <a:t> </a:t>
            </a:r>
            <a:r>
              <a:rPr lang="en-US" sz="2800" dirty="0" err="1" smtClean="0">
                <a:latin typeface="VNI-Helve" pitchFamily="2" charset="0"/>
              </a:rPr>
              <a:t>döôùi</a:t>
            </a:r>
            <a:r>
              <a:rPr lang="en-US" sz="2800" dirty="0" smtClean="0">
                <a:latin typeface="VNI-Helve" pitchFamily="2" charset="0"/>
              </a:rPr>
              <a:t> 3,5g/</a:t>
            </a:r>
            <a:r>
              <a:rPr lang="en-US" sz="2800" dirty="0" err="1" smtClean="0">
                <a:latin typeface="VNI-Helve" pitchFamily="2" charset="0"/>
              </a:rPr>
              <a:t>dL</a:t>
            </a:r>
            <a:endParaRPr lang="en-US" sz="2800" dirty="0" smtClean="0">
              <a:latin typeface="VNI-Helve" pitchFamily="2" charset="0"/>
            </a:endParaRPr>
          </a:p>
        </p:txBody>
      </p:sp>
    </p:spTree>
    <p:extLst>
      <p:ext uri="{BB962C8B-B14F-4D97-AF65-F5344CB8AC3E}">
        <p14:creationId xmlns:p14="http://schemas.microsoft.com/office/powerpoint/2010/main" val="1036022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25"/>
            <a:ext cx="9144000" cy="676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5" name="Rectangle 3"/>
          <p:cNvSpPr>
            <a:spLocks noChangeArrowheads="1"/>
          </p:cNvSpPr>
          <p:nvPr/>
        </p:nvSpPr>
        <p:spPr bwMode="auto">
          <a:xfrm>
            <a:off x="1905000" y="6491288"/>
            <a:ext cx="577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 eaLnBrk="1" hangingPunct="1"/>
            <a:r>
              <a:rPr lang="en-US">
                <a:solidFill>
                  <a:srgbClr val="000000"/>
                </a:solidFill>
              </a:rPr>
              <a:t>Stratton R J, Green C J, Elia M.. CABI publishing 2003</a:t>
            </a:r>
            <a:r>
              <a:rPr lang="en-US"/>
              <a:t>.</a:t>
            </a:r>
          </a:p>
        </p:txBody>
      </p:sp>
    </p:spTree>
    <p:extLst>
      <p:ext uri="{BB962C8B-B14F-4D97-AF65-F5344CB8AC3E}">
        <p14:creationId xmlns:p14="http://schemas.microsoft.com/office/powerpoint/2010/main" val="3475613908"/>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533400" y="152400"/>
            <a:ext cx="8229600" cy="132343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w="9525">
            <a:solidFill>
              <a:schemeClr val="tx1"/>
            </a:solidFill>
            <a:miter lim="800000"/>
            <a:headEnd/>
            <a:tailEnd/>
          </a:ln>
          <a:effectLst/>
        </p:spPr>
        <p:txBody>
          <a:bodyPr>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a:spcBef>
                <a:spcPct val="50000"/>
              </a:spcBef>
              <a:defRPr/>
            </a:pPr>
            <a:r>
              <a:rPr lang="en-US" sz="3200" b="1" smtClean="0">
                <a:latin typeface="VNI-Helve" pitchFamily="2" charset="0"/>
              </a:rPr>
              <a:t>Albumin / maùu giaûm laø moät yeáu toá </a:t>
            </a:r>
          </a:p>
          <a:p>
            <a:pPr algn="ctr">
              <a:spcBef>
                <a:spcPct val="50000"/>
              </a:spcBef>
              <a:defRPr/>
            </a:pPr>
            <a:r>
              <a:rPr lang="en-US" sz="3200" b="1" smtClean="0">
                <a:latin typeface="VNI-Helve" pitchFamily="2" charset="0"/>
              </a:rPr>
              <a:t>tieân löôïng</a:t>
            </a:r>
          </a:p>
        </p:txBody>
      </p:sp>
      <p:sp>
        <p:nvSpPr>
          <p:cNvPr id="45061" name="Rectangle 3"/>
          <p:cNvSpPr>
            <a:spLocks noGrp="1" noChangeArrowheads="1"/>
          </p:cNvSpPr>
          <p:nvPr>
            <p:ph sz="quarter" idx="1"/>
          </p:nvPr>
        </p:nvSpPr>
        <p:spPr>
          <a:xfrm>
            <a:off x="381000" y="2667000"/>
            <a:ext cx="8229600" cy="3429000"/>
          </a:xfrm>
        </p:spPr>
        <p:txBody>
          <a:bodyPr>
            <a:normAutofit/>
          </a:bodyPr>
          <a:lstStyle/>
          <a:p>
            <a:pPr eaLnBrk="1" hangingPunct="1">
              <a:lnSpc>
                <a:spcPct val="90000"/>
              </a:lnSpc>
              <a:buFont typeface="Wingdings" pitchFamily="2" charset="2"/>
              <a:buChar char="v"/>
            </a:pPr>
            <a:r>
              <a:rPr lang="en-US" sz="3200" dirty="0" smtClean="0">
                <a:latin typeface="VNI-Helve" pitchFamily="2" charset="0"/>
              </a:rPr>
              <a:t> </a:t>
            </a:r>
            <a:r>
              <a:rPr lang="en-US" sz="3200" dirty="0" err="1" smtClean="0">
                <a:latin typeface="VNI-Helve" pitchFamily="2" charset="0"/>
              </a:rPr>
              <a:t>Giaûm</a:t>
            </a:r>
            <a:r>
              <a:rPr lang="en-US" sz="3200" dirty="0" smtClean="0">
                <a:latin typeface="VNI-Helve" pitchFamily="2" charset="0"/>
              </a:rPr>
              <a:t> </a:t>
            </a:r>
            <a:r>
              <a:rPr lang="en-US" sz="3200" dirty="0" err="1" smtClean="0">
                <a:latin typeface="VNI-Helve" pitchFamily="2" charset="0"/>
              </a:rPr>
              <a:t>moãi</a:t>
            </a:r>
            <a:r>
              <a:rPr lang="en-US" sz="3200" dirty="0" smtClean="0">
                <a:latin typeface="VNI-Helve" pitchFamily="2" charset="0"/>
              </a:rPr>
              <a:t> 10g albumin /</a:t>
            </a:r>
            <a:r>
              <a:rPr lang="en-US" sz="3200" dirty="0" err="1" smtClean="0">
                <a:latin typeface="VNI-Helve" pitchFamily="2" charset="0"/>
              </a:rPr>
              <a:t>Lít</a:t>
            </a:r>
            <a:r>
              <a:rPr lang="en-US" sz="3200" dirty="0" smtClean="0">
                <a:latin typeface="VNI-Helve" pitchFamily="2" charset="0"/>
              </a:rPr>
              <a:t> </a:t>
            </a:r>
            <a:r>
              <a:rPr lang="en-US" sz="3200" dirty="0" err="1" smtClean="0">
                <a:latin typeface="VNI-Helve" pitchFamily="2" charset="0"/>
              </a:rPr>
              <a:t>maùu</a:t>
            </a:r>
            <a:endParaRPr lang="en-US" sz="3200" dirty="0" smtClean="0">
              <a:latin typeface="VNI-Helve" pitchFamily="2" charset="0"/>
            </a:endParaRPr>
          </a:p>
          <a:p>
            <a:pPr eaLnBrk="1" hangingPunct="1">
              <a:lnSpc>
                <a:spcPct val="90000"/>
              </a:lnSpc>
              <a:buFont typeface="Wingdings" pitchFamily="2" charset="2"/>
              <a:buChar char="Ø"/>
            </a:pPr>
            <a:r>
              <a:rPr lang="en-US" sz="3200" dirty="0" smtClean="0">
                <a:latin typeface="VNI-Helve" pitchFamily="2" charset="0"/>
              </a:rPr>
              <a:t> </a:t>
            </a:r>
            <a:r>
              <a:rPr lang="en-US" sz="3200" dirty="0" err="1" smtClean="0">
                <a:latin typeface="VNI-Helve" pitchFamily="2" charset="0"/>
              </a:rPr>
              <a:t>Töû</a:t>
            </a:r>
            <a:r>
              <a:rPr lang="en-US" sz="3200" dirty="0" smtClean="0">
                <a:latin typeface="VNI-Helve" pitchFamily="2" charset="0"/>
              </a:rPr>
              <a:t> </a:t>
            </a:r>
            <a:r>
              <a:rPr lang="en-US" sz="3200" dirty="0" err="1" smtClean="0">
                <a:latin typeface="VNI-Helve" pitchFamily="2" charset="0"/>
              </a:rPr>
              <a:t>vong</a:t>
            </a:r>
            <a:r>
              <a:rPr lang="en-US" sz="3200" dirty="0" smtClean="0">
                <a:latin typeface="VNI-Helve" pitchFamily="2" charset="0"/>
              </a:rPr>
              <a:t> </a:t>
            </a:r>
            <a:r>
              <a:rPr lang="en-US" sz="3200" dirty="0" err="1" smtClean="0">
                <a:latin typeface="VNI-Helve" pitchFamily="2" charset="0"/>
              </a:rPr>
              <a:t>taêng</a:t>
            </a:r>
            <a:r>
              <a:rPr lang="en-US" sz="3200" dirty="0" smtClean="0">
                <a:latin typeface="VNI-Helve" pitchFamily="2" charset="0"/>
              </a:rPr>
              <a:t> 137%</a:t>
            </a:r>
          </a:p>
          <a:p>
            <a:pPr eaLnBrk="1" hangingPunct="1">
              <a:lnSpc>
                <a:spcPct val="90000"/>
              </a:lnSpc>
              <a:buFont typeface="Wingdings" pitchFamily="2" charset="2"/>
              <a:buChar char="Ø"/>
            </a:pPr>
            <a:r>
              <a:rPr lang="en-US" sz="3200" dirty="0" smtClean="0">
                <a:latin typeface="VNI-Helve" pitchFamily="2" charset="0"/>
              </a:rPr>
              <a:t> </a:t>
            </a:r>
            <a:r>
              <a:rPr lang="en-US" sz="3200" dirty="0" err="1" smtClean="0">
                <a:latin typeface="VNI-Helve" pitchFamily="2" charset="0"/>
              </a:rPr>
              <a:t>Bieán</a:t>
            </a:r>
            <a:r>
              <a:rPr lang="en-US" sz="3200" dirty="0" smtClean="0">
                <a:latin typeface="VNI-Helve" pitchFamily="2" charset="0"/>
              </a:rPr>
              <a:t> </a:t>
            </a:r>
            <a:r>
              <a:rPr lang="en-US" sz="3200" dirty="0" err="1" smtClean="0">
                <a:latin typeface="VNI-Helve" pitchFamily="2" charset="0"/>
              </a:rPr>
              <a:t>chöùng</a:t>
            </a:r>
            <a:r>
              <a:rPr lang="en-US" sz="3200" dirty="0" smtClean="0">
                <a:latin typeface="VNI-Helve" pitchFamily="2" charset="0"/>
              </a:rPr>
              <a:t> </a:t>
            </a:r>
            <a:r>
              <a:rPr lang="en-US" sz="3200" dirty="0" err="1" smtClean="0">
                <a:latin typeface="VNI-Helve" pitchFamily="2" charset="0"/>
              </a:rPr>
              <a:t>taêng</a:t>
            </a:r>
            <a:r>
              <a:rPr lang="en-US" sz="3200" dirty="0" smtClean="0">
                <a:latin typeface="VNI-Helve" pitchFamily="2" charset="0"/>
              </a:rPr>
              <a:t> 89%</a:t>
            </a:r>
          </a:p>
          <a:p>
            <a:pPr eaLnBrk="1" hangingPunct="1">
              <a:lnSpc>
                <a:spcPct val="90000"/>
              </a:lnSpc>
              <a:buFont typeface="Wingdings" pitchFamily="2" charset="2"/>
              <a:buChar char="Ø"/>
            </a:pPr>
            <a:r>
              <a:rPr lang="en-US" sz="3200" dirty="0" smtClean="0">
                <a:latin typeface="VNI-Helve" pitchFamily="2" charset="0"/>
              </a:rPr>
              <a:t> </a:t>
            </a:r>
            <a:r>
              <a:rPr lang="en-US" sz="3200" dirty="0" err="1" smtClean="0">
                <a:latin typeface="VNI-Helve" pitchFamily="2" charset="0"/>
              </a:rPr>
              <a:t>Keùo</a:t>
            </a:r>
            <a:r>
              <a:rPr lang="en-US" sz="3200" dirty="0" smtClean="0">
                <a:latin typeface="VNI-Helve" pitchFamily="2" charset="0"/>
              </a:rPr>
              <a:t> </a:t>
            </a:r>
            <a:r>
              <a:rPr lang="en-US" sz="3200" dirty="0" err="1" smtClean="0">
                <a:latin typeface="VNI-Helve" pitchFamily="2" charset="0"/>
              </a:rPr>
              <a:t>daøi</a:t>
            </a:r>
            <a:r>
              <a:rPr lang="en-US" sz="3200" dirty="0" smtClean="0">
                <a:latin typeface="VNI-Helve" pitchFamily="2" charset="0"/>
              </a:rPr>
              <a:t> </a:t>
            </a:r>
            <a:r>
              <a:rPr lang="en-US" sz="3200" dirty="0" err="1" smtClean="0">
                <a:latin typeface="VNI-Helve" pitchFamily="2" charset="0"/>
              </a:rPr>
              <a:t>thôøi</a:t>
            </a:r>
            <a:r>
              <a:rPr lang="en-US" sz="3200" dirty="0" smtClean="0">
                <a:latin typeface="VNI-Helve" pitchFamily="2" charset="0"/>
              </a:rPr>
              <a:t> </a:t>
            </a:r>
            <a:r>
              <a:rPr lang="en-US" sz="3200" dirty="0" err="1" smtClean="0">
                <a:latin typeface="VNI-Helve" pitchFamily="2" charset="0"/>
              </a:rPr>
              <a:t>gian</a:t>
            </a:r>
            <a:r>
              <a:rPr lang="en-US" sz="3200" dirty="0" smtClean="0">
                <a:latin typeface="VNI-Helve" pitchFamily="2" charset="0"/>
              </a:rPr>
              <a:t> </a:t>
            </a:r>
            <a:r>
              <a:rPr lang="en-US" sz="3200" dirty="0" err="1" smtClean="0">
                <a:latin typeface="VNI-Helve" pitchFamily="2" charset="0"/>
              </a:rPr>
              <a:t>naèm</a:t>
            </a:r>
            <a:r>
              <a:rPr lang="en-US" sz="3200" dirty="0" smtClean="0">
                <a:latin typeface="VNI-Helve" pitchFamily="2" charset="0"/>
              </a:rPr>
              <a:t> ICU, </a:t>
            </a:r>
            <a:r>
              <a:rPr lang="en-US" sz="3200" dirty="0" err="1" smtClean="0">
                <a:latin typeface="VNI-Helve" pitchFamily="2" charset="0"/>
              </a:rPr>
              <a:t>vaø</a:t>
            </a:r>
            <a:r>
              <a:rPr lang="en-US" sz="3200" dirty="0" smtClean="0">
                <a:latin typeface="VNI-Helve" pitchFamily="2" charset="0"/>
              </a:rPr>
              <a:t> </a:t>
            </a:r>
            <a:r>
              <a:rPr lang="en-US" sz="3200" dirty="0" err="1" smtClean="0">
                <a:latin typeface="VNI-Helve" pitchFamily="2" charset="0"/>
              </a:rPr>
              <a:t>naèm</a:t>
            </a:r>
            <a:r>
              <a:rPr lang="en-US" sz="3200" dirty="0" smtClean="0">
                <a:latin typeface="VNI-Helve" pitchFamily="2" charset="0"/>
              </a:rPr>
              <a:t> </a:t>
            </a:r>
            <a:r>
              <a:rPr lang="en-US" sz="3200" dirty="0" err="1" smtClean="0">
                <a:latin typeface="VNI-Helve" pitchFamily="2" charset="0"/>
              </a:rPr>
              <a:t>vieän</a:t>
            </a:r>
            <a:endParaRPr lang="en-US" sz="3200" dirty="0" smtClean="0">
              <a:latin typeface="VNI-Helve" pitchFamily="2" charset="0"/>
            </a:endParaRPr>
          </a:p>
        </p:txBody>
      </p:sp>
      <p:sp>
        <p:nvSpPr>
          <p:cNvPr id="45062" name="Text Box 4"/>
          <p:cNvSpPr txBox="1">
            <a:spLocks noChangeArrowheads="1"/>
          </p:cNvSpPr>
          <p:nvPr/>
        </p:nvSpPr>
        <p:spPr bwMode="auto">
          <a:xfrm>
            <a:off x="1524000" y="1752600"/>
            <a:ext cx="6705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spcBef>
                <a:spcPct val="50000"/>
              </a:spcBef>
            </a:pPr>
            <a:r>
              <a:rPr lang="en-US">
                <a:latin typeface="Tahoma" pitchFamily="34" charset="0"/>
              </a:rPr>
              <a:t>Meta-analysis (90 Cohort studies). Vincent et al. 2003</a:t>
            </a:r>
          </a:p>
        </p:txBody>
      </p:sp>
    </p:spTree>
    <p:extLst>
      <p:ext uri="{BB962C8B-B14F-4D97-AF65-F5344CB8AC3E}">
        <p14:creationId xmlns:p14="http://schemas.microsoft.com/office/powerpoint/2010/main" val="1087935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2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19200"/>
            <a:ext cx="7543800" cy="406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493376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95235"/>
                                        </p:tgtEl>
                                        <p:attrNameLst>
                                          <p:attrName>style.visibility</p:attrName>
                                        </p:attrNameLst>
                                      </p:cBhvr>
                                      <p:to>
                                        <p:strVal val="visible"/>
                                      </p:to>
                                    </p:set>
                                    <p:animEffect transition="in" filter="plus(in)">
                                      <p:cBhvr>
                                        <p:cTn id="7" dur="2000"/>
                                        <p:tgtEl>
                                          <p:spTgt spid="95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609600" y="381000"/>
            <a:ext cx="7924800" cy="1127125"/>
          </a:xfrm>
          <a:noFill/>
        </p:spPr>
        <p:txBody>
          <a:bodyPr/>
          <a:lstStyle/>
          <a:p>
            <a:pPr algn="ctr"/>
            <a:r>
              <a:rPr lang="en-US" sz="3200" b="1">
                <a:solidFill>
                  <a:srgbClr val="FF0066"/>
                </a:solidFill>
                <a:latin typeface="Arial" charset="0"/>
              </a:rPr>
              <a:t>Chỉ định dinh dưỡng tĩnh mạch tòan phần (TPN- total parenteral nutrition)</a:t>
            </a:r>
          </a:p>
        </p:txBody>
      </p:sp>
      <p:sp>
        <p:nvSpPr>
          <p:cNvPr id="89091" name="Rectangle 3"/>
          <p:cNvSpPr>
            <a:spLocks noGrp="1" noChangeArrowheads="1"/>
          </p:cNvSpPr>
          <p:nvPr>
            <p:ph type="body" idx="1"/>
          </p:nvPr>
        </p:nvSpPr>
        <p:spPr>
          <a:xfrm>
            <a:off x="533400" y="2133600"/>
            <a:ext cx="7772400" cy="4343400"/>
          </a:xfrm>
        </p:spPr>
        <p:txBody>
          <a:bodyPr/>
          <a:lstStyle/>
          <a:p>
            <a:r>
              <a:rPr lang="en-US" sz="2800" dirty="0"/>
              <a:t> </a:t>
            </a:r>
            <a:r>
              <a:rPr lang="en-US" sz="2800" dirty="0" err="1">
                <a:solidFill>
                  <a:srgbClr val="000000"/>
                </a:solidFill>
                <a:latin typeface="Arial" charset="0"/>
              </a:rPr>
              <a:t>Trong</a:t>
            </a:r>
            <a:r>
              <a:rPr lang="en-US" sz="2800" dirty="0">
                <a:solidFill>
                  <a:srgbClr val="000000"/>
                </a:solidFill>
                <a:latin typeface="Arial" charset="0"/>
              </a:rPr>
              <a:t> TH:</a:t>
            </a:r>
          </a:p>
          <a:p>
            <a:pPr lvl="1"/>
            <a:r>
              <a:rPr lang="en-US" sz="2400" dirty="0" err="1">
                <a:solidFill>
                  <a:srgbClr val="000000"/>
                </a:solidFill>
                <a:latin typeface="Arial" charset="0"/>
              </a:rPr>
              <a:t>Khi</a:t>
            </a:r>
            <a:r>
              <a:rPr lang="en-US" sz="2400" dirty="0">
                <a:solidFill>
                  <a:srgbClr val="000000"/>
                </a:solidFill>
                <a:latin typeface="Arial" charset="0"/>
              </a:rPr>
              <a:t> CN </a:t>
            </a:r>
            <a:r>
              <a:rPr lang="en-US" sz="2400" dirty="0" err="1">
                <a:solidFill>
                  <a:srgbClr val="000000"/>
                </a:solidFill>
                <a:latin typeface="Arial" charset="0"/>
              </a:rPr>
              <a:t>ruột</a:t>
            </a:r>
            <a:r>
              <a:rPr lang="en-US" sz="2400" dirty="0">
                <a:solidFill>
                  <a:srgbClr val="000000"/>
                </a:solidFill>
                <a:latin typeface="Arial" charset="0"/>
              </a:rPr>
              <a:t> </a:t>
            </a:r>
            <a:r>
              <a:rPr lang="en-US" sz="2400" dirty="0" err="1">
                <a:solidFill>
                  <a:srgbClr val="000000"/>
                </a:solidFill>
                <a:latin typeface="Arial" charset="0"/>
              </a:rPr>
              <a:t>hòan</a:t>
            </a:r>
            <a:r>
              <a:rPr lang="en-US" sz="2400" dirty="0">
                <a:solidFill>
                  <a:srgbClr val="000000"/>
                </a:solidFill>
                <a:latin typeface="Arial" charset="0"/>
              </a:rPr>
              <a:t> </a:t>
            </a:r>
            <a:r>
              <a:rPr lang="en-US" sz="2400" dirty="0" err="1">
                <a:solidFill>
                  <a:srgbClr val="000000"/>
                </a:solidFill>
                <a:latin typeface="Arial" charset="0"/>
              </a:rPr>
              <a:t>tòan</a:t>
            </a:r>
            <a:r>
              <a:rPr lang="en-US" sz="2400" dirty="0">
                <a:solidFill>
                  <a:srgbClr val="000000"/>
                </a:solidFill>
                <a:latin typeface="Arial" charset="0"/>
              </a:rPr>
              <a:t> </a:t>
            </a:r>
            <a:r>
              <a:rPr lang="en-US" sz="2400" dirty="0" err="1">
                <a:solidFill>
                  <a:srgbClr val="000000"/>
                </a:solidFill>
                <a:latin typeface="Arial" charset="0"/>
              </a:rPr>
              <a:t>không</a:t>
            </a:r>
            <a:r>
              <a:rPr lang="en-US" sz="2400" dirty="0">
                <a:solidFill>
                  <a:srgbClr val="000000"/>
                </a:solidFill>
                <a:latin typeface="Arial" charset="0"/>
              </a:rPr>
              <a:t> </a:t>
            </a:r>
            <a:r>
              <a:rPr lang="en-US" sz="2400" dirty="0" err="1">
                <a:solidFill>
                  <a:srgbClr val="000000"/>
                </a:solidFill>
                <a:latin typeface="Arial" charset="0"/>
              </a:rPr>
              <a:t>họat</a:t>
            </a:r>
            <a:r>
              <a:rPr lang="en-US" sz="2400" dirty="0">
                <a:solidFill>
                  <a:srgbClr val="000000"/>
                </a:solidFill>
                <a:latin typeface="Arial" charset="0"/>
              </a:rPr>
              <a:t> </a:t>
            </a:r>
            <a:r>
              <a:rPr lang="en-US" sz="2400" dirty="0" err="1">
                <a:solidFill>
                  <a:srgbClr val="000000"/>
                </a:solidFill>
                <a:latin typeface="Arial" charset="0"/>
              </a:rPr>
              <a:t>động</a:t>
            </a:r>
            <a:r>
              <a:rPr lang="en-US" sz="2400" dirty="0">
                <a:solidFill>
                  <a:srgbClr val="000000"/>
                </a:solidFill>
                <a:latin typeface="Arial" charset="0"/>
              </a:rPr>
              <a:t> </a:t>
            </a:r>
            <a:r>
              <a:rPr lang="en-US" sz="2400" dirty="0" err="1">
                <a:solidFill>
                  <a:srgbClr val="000000"/>
                </a:solidFill>
                <a:latin typeface="Arial" charset="0"/>
              </a:rPr>
              <a:t>được</a:t>
            </a:r>
            <a:r>
              <a:rPr lang="en-US" sz="2400" dirty="0">
                <a:solidFill>
                  <a:srgbClr val="000000"/>
                </a:solidFill>
                <a:latin typeface="Arial" charset="0"/>
              </a:rPr>
              <a:t> (</a:t>
            </a:r>
            <a:r>
              <a:rPr lang="en-US" sz="2400" dirty="0" err="1">
                <a:solidFill>
                  <a:srgbClr val="000000"/>
                </a:solidFill>
                <a:latin typeface="Arial" charset="0"/>
              </a:rPr>
              <a:t>liệt</a:t>
            </a:r>
            <a:r>
              <a:rPr lang="en-US" sz="2400" dirty="0">
                <a:solidFill>
                  <a:srgbClr val="000000"/>
                </a:solidFill>
                <a:latin typeface="Arial" charset="0"/>
              </a:rPr>
              <a:t> </a:t>
            </a:r>
            <a:r>
              <a:rPr lang="en-US" sz="2400" dirty="0" err="1">
                <a:solidFill>
                  <a:srgbClr val="000000"/>
                </a:solidFill>
                <a:latin typeface="Arial" charset="0"/>
              </a:rPr>
              <a:t>ruột</a:t>
            </a:r>
            <a:r>
              <a:rPr lang="en-US" sz="2400" dirty="0">
                <a:solidFill>
                  <a:srgbClr val="000000"/>
                </a:solidFill>
                <a:latin typeface="Arial" charset="0"/>
              </a:rPr>
              <a:t> </a:t>
            </a:r>
            <a:r>
              <a:rPr lang="en-US" sz="2400" dirty="0" err="1">
                <a:solidFill>
                  <a:srgbClr val="000000"/>
                </a:solidFill>
                <a:latin typeface="Arial" charset="0"/>
              </a:rPr>
              <a:t>hòan</a:t>
            </a:r>
            <a:r>
              <a:rPr lang="en-US" sz="2400" dirty="0">
                <a:solidFill>
                  <a:srgbClr val="000000"/>
                </a:solidFill>
                <a:latin typeface="Arial" charset="0"/>
              </a:rPr>
              <a:t> </a:t>
            </a:r>
            <a:r>
              <a:rPr lang="en-US" sz="2400" dirty="0" err="1">
                <a:solidFill>
                  <a:srgbClr val="000000"/>
                </a:solidFill>
                <a:latin typeface="Arial" charset="0"/>
              </a:rPr>
              <a:t>tòan</a:t>
            </a:r>
            <a:r>
              <a:rPr lang="en-US" sz="2400" dirty="0">
                <a:solidFill>
                  <a:srgbClr val="000000"/>
                </a:solidFill>
                <a:latin typeface="Arial" charset="0"/>
              </a:rPr>
              <a:t>, </a:t>
            </a:r>
            <a:r>
              <a:rPr lang="en-US" sz="2400" dirty="0" err="1">
                <a:solidFill>
                  <a:srgbClr val="000000"/>
                </a:solidFill>
                <a:latin typeface="Arial" charset="0"/>
              </a:rPr>
              <a:t>xuất</a:t>
            </a:r>
            <a:r>
              <a:rPr lang="en-US" sz="2400" dirty="0">
                <a:solidFill>
                  <a:srgbClr val="000000"/>
                </a:solidFill>
                <a:latin typeface="Arial" charset="0"/>
              </a:rPr>
              <a:t> </a:t>
            </a:r>
            <a:r>
              <a:rPr lang="en-US" sz="2400" dirty="0" err="1">
                <a:solidFill>
                  <a:srgbClr val="000000"/>
                </a:solidFill>
                <a:latin typeface="Arial" charset="0"/>
              </a:rPr>
              <a:t>huyết</a:t>
            </a:r>
            <a:r>
              <a:rPr lang="en-US" sz="2400" dirty="0">
                <a:solidFill>
                  <a:srgbClr val="000000"/>
                </a:solidFill>
                <a:latin typeface="Arial" charset="0"/>
              </a:rPr>
              <a:t> </a:t>
            </a:r>
            <a:r>
              <a:rPr lang="en-US" sz="2400" dirty="0" err="1">
                <a:solidFill>
                  <a:srgbClr val="000000"/>
                </a:solidFill>
                <a:latin typeface="Arial" charset="0"/>
              </a:rPr>
              <a:t>tiêu</a:t>
            </a:r>
            <a:r>
              <a:rPr lang="en-US" sz="2400" dirty="0">
                <a:solidFill>
                  <a:srgbClr val="000000"/>
                </a:solidFill>
                <a:latin typeface="Arial" charset="0"/>
              </a:rPr>
              <a:t> </a:t>
            </a:r>
            <a:r>
              <a:rPr lang="en-US" sz="2400" dirty="0" err="1">
                <a:solidFill>
                  <a:srgbClr val="000000"/>
                </a:solidFill>
                <a:latin typeface="Arial" charset="0"/>
              </a:rPr>
              <a:t>hóa</a:t>
            </a:r>
            <a:r>
              <a:rPr lang="en-US" sz="2400" dirty="0">
                <a:solidFill>
                  <a:srgbClr val="000000"/>
                </a:solidFill>
                <a:latin typeface="Arial" charset="0"/>
              </a:rPr>
              <a:t> </a:t>
            </a:r>
            <a:r>
              <a:rPr lang="en-US" sz="2400" dirty="0" err="1">
                <a:solidFill>
                  <a:srgbClr val="000000"/>
                </a:solidFill>
                <a:latin typeface="Arial" charset="0"/>
              </a:rPr>
              <a:t>nặng</a:t>
            </a:r>
            <a:r>
              <a:rPr lang="en-US" sz="2400" dirty="0">
                <a:solidFill>
                  <a:srgbClr val="000000"/>
                </a:solidFill>
                <a:latin typeface="Arial" charset="0"/>
              </a:rPr>
              <a:t>, </a:t>
            </a:r>
            <a:r>
              <a:rPr lang="en-US" sz="2400" dirty="0" err="1">
                <a:solidFill>
                  <a:srgbClr val="000000"/>
                </a:solidFill>
                <a:latin typeface="Arial" charset="0"/>
              </a:rPr>
              <a:t>tiêu</a:t>
            </a:r>
            <a:r>
              <a:rPr lang="en-US" sz="2400" dirty="0">
                <a:solidFill>
                  <a:srgbClr val="000000"/>
                </a:solidFill>
                <a:latin typeface="Arial" charset="0"/>
              </a:rPr>
              <a:t> </a:t>
            </a:r>
            <a:r>
              <a:rPr lang="en-US" sz="2400" dirty="0" err="1">
                <a:solidFill>
                  <a:srgbClr val="000000"/>
                </a:solidFill>
                <a:latin typeface="Arial" charset="0"/>
              </a:rPr>
              <a:t>chảy</a:t>
            </a:r>
            <a:r>
              <a:rPr lang="en-US" sz="2400" dirty="0">
                <a:solidFill>
                  <a:srgbClr val="000000"/>
                </a:solidFill>
                <a:latin typeface="Arial" charset="0"/>
              </a:rPr>
              <a:t> </a:t>
            </a:r>
            <a:r>
              <a:rPr lang="en-US" sz="2400" dirty="0" err="1">
                <a:solidFill>
                  <a:srgbClr val="000000"/>
                </a:solidFill>
                <a:latin typeface="Arial" charset="0"/>
              </a:rPr>
              <a:t>nặng</a:t>
            </a:r>
            <a:r>
              <a:rPr lang="en-US" sz="2400" dirty="0">
                <a:solidFill>
                  <a:srgbClr val="000000"/>
                </a:solidFill>
                <a:latin typeface="Arial" charset="0"/>
              </a:rPr>
              <a:t>, …)</a:t>
            </a:r>
          </a:p>
          <a:p>
            <a:pPr lvl="1"/>
            <a:r>
              <a:rPr lang="en-US" sz="2400" dirty="0">
                <a:solidFill>
                  <a:srgbClr val="000000"/>
                </a:solidFill>
                <a:latin typeface="Arial" charset="0"/>
              </a:rPr>
              <a:t> </a:t>
            </a:r>
            <a:r>
              <a:rPr lang="en-US" sz="2400" dirty="0" err="1">
                <a:solidFill>
                  <a:srgbClr val="000000"/>
                </a:solidFill>
                <a:latin typeface="Arial" charset="0"/>
              </a:rPr>
              <a:t>Hoặc</a:t>
            </a:r>
            <a:r>
              <a:rPr lang="en-US" sz="2400" dirty="0">
                <a:solidFill>
                  <a:srgbClr val="000000"/>
                </a:solidFill>
                <a:latin typeface="Arial" charset="0"/>
              </a:rPr>
              <a:t> </a:t>
            </a:r>
            <a:r>
              <a:rPr lang="en-US" sz="2400" dirty="0" err="1">
                <a:solidFill>
                  <a:srgbClr val="000000"/>
                </a:solidFill>
                <a:latin typeface="Arial" charset="0"/>
              </a:rPr>
              <a:t>không</a:t>
            </a:r>
            <a:r>
              <a:rPr lang="en-US" sz="2400" dirty="0">
                <a:solidFill>
                  <a:srgbClr val="000000"/>
                </a:solidFill>
                <a:latin typeface="Arial" charset="0"/>
              </a:rPr>
              <a:t> </a:t>
            </a:r>
            <a:r>
              <a:rPr lang="en-US" sz="2400" dirty="0" err="1">
                <a:solidFill>
                  <a:srgbClr val="000000"/>
                </a:solidFill>
                <a:latin typeface="Arial" charset="0"/>
              </a:rPr>
              <a:t>có</a:t>
            </a:r>
            <a:r>
              <a:rPr lang="en-US" sz="2400" dirty="0">
                <a:solidFill>
                  <a:srgbClr val="000000"/>
                </a:solidFill>
                <a:latin typeface="Arial" charset="0"/>
              </a:rPr>
              <a:t> </a:t>
            </a:r>
            <a:r>
              <a:rPr lang="en-US" sz="2400" dirty="0" err="1">
                <a:solidFill>
                  <a:srgbClr val="000000"/>
                </a:solidFill>
                <a:latin typeface="Arial" charset="0"/>
              </a:rPr>
              <a:t>sonde</a:t>
            </a:r>
            <a:r>
              <a:rPr lang="en-US" sz="2400" dirty="0">
                <a:solidFill>
                  <a:srgbClr val="000000"/>
                </a:solidFill>
                <a:latin typeface="Arial" charset="0"/>
              </a:rPr>
              <a:t> </a:t>
            </a:r>
            <a:r>
              <a:rPr lang="en-US" sz="2400" dirty="0" err="1">
                <a:solidFill>
                  <a:srgbClr val="000000"/>
                </a:solidFill>
                <a:latin typeface="Arial" charset="0"/>
              </a:rPr>
              <a:t>để</a:t>
            </a:r>
            <a:r>
              <a:rPr lang="en-US" sz="2400" dirty="0">
                <a:solidFill>
                  <a:srgbClr val="000000"/>
                </a:solidFill>
                <a:latin typeface="Arial" charset="0"/>
              </a:rPr>
              <a:t> </a:t>
            </a:r>
            <a:r>
              <a:rPr lang="en-US" sz="2400" dirty="0" err="1">
                <a:solidFill>
                  <a:srgbClr val="000000"/>
                </a:solidFill>
                <a:latin typeface="Arial" charset="0"/>
              </a:rPr>
              <a:t>nuôi</a:t>
            </a:r>
            <a:r>
              <a:rPr lang="en-US" sz="2400" dirty="0">
                <a:solidFill>
                  <a:srgbClr val="000000"/>
                </a:solidFill>
                <a:latin typeface="Arial" charset="0"/>
              </a:rPr>
              <a:t> </a:t>
            </a:r>
            <a:r>
              <a:rPr lang="en-US" sz="2400" dirty="0" err="1">
                <a:solidFill>
                  <a:srgbClr val="000000"/>
                </a:solidFill>
                <a:latin typeface="Arial" charset="0"/>
              </a:rPr>
              <a:t>dưỡng</a:t>
            </a:r>
            <a:r>
              <a:rPr lang="en-US" sz="2400" dirty="0">
                <a:solidFill>
                  <a:srgbClr val="000000"/>
                </a:solidFill>
                <a:latin typeface="Arial" charset="0"/>
              </a:rPr>
              <a:t> qua </a:t>
            </a:r>
            <a:r>
              <a:rPr lang="en-US" sz="2400" dirty="0" err="1">
                <a:solidFill>
                  <a:srgbClr val="000000"/>
                </a:solidFill>
                <a:latin typeface="Arial" charset="0"/>
              </a:rPr>
              <a:t>đường</a:t>
            </a:r>
            <a:r>
              <a:rPr lang="en-US" sz="2400" dirty="0">
                <a:solidFill>
                  <a:srgbClr val="000000"/>
                </a:solidFill>
                <a:latin typeface="Arial" charset="0"/>
              </a:rPr>
              <a:t> </a:t>
            </a:r>
            <a:r>
              <a:rPr lang="en-US" sz="2400" dirty="0" err="1">
                <a:solidFill>
                  <a:srgbClr val="000000"/>
                </a:solidFill>
                <a:latin typeface="Arial" charset="0"/>
              </a:rPr>
              <a:t>tiêu</a:t>
            </a:r>
            <a:r>
              <a:rPr lang="en-US" sz="2400" dirty="0">
                <a:solidFill>
                  <a:srgbClr val="000000"/>
                </a:solidFill>
                <a:latin typeface="Arial" charset="0"/>
              </a:rPr>
              <a:t> </a:t>
            </a:r>
            <a:r>
              <a:rPr lang="en-US" sz="2400" dirty="0" err="1">
                <a:solidFill>
                  <a:srgbClr val="000000"/>
                </a:solidFill>
                <a:latin typeface="Arial" charset="0"/>
              </a:rPr>
              <a:t>hóa</a:t>
            </a:r>
            <a:r>
              <a:rPr lang="en-US" sz="2400" dirty="0">
                <a:solidFill>
                  <a:srgbClr val="000000"/>
                </a:solidFill>
                <a:latin typeface="Arial" charset="0"/>
              </a:rPr>
              <a:t> ( </a:t>
            </a:r>
            <a:r>
              <a:rPr lang="en-US" sz="2400" dirty="0" err="1">
                <a:solidFill>
                  <a:srgbClr val="000000"/>
                </a:solidFill>
                <a:latin typeface="Arial" charset="0"/>
              </a:rPr>
              <a:t>rò</a:t>
            </a:r>
            <a:r>
              <a:rPr lang="en-US" sz="2400" dirty="0">
                <a:solidFill>
                  <a:srgbClr val="000000"/>
                </a:solidFill>
                <a:latin typeface="Arial" charset="0"/>
              </a:rPr>
              <a:t> </a:t>
            </a:r>
            <a:r>
              <a:rPr lang="en-US" sz="2400" dirty="0" err="1">
                <a:solidFill>
                  <a:srgbClr val="000000"/>
                </a:solidFill>
                <a:latin typeface="Arial" charset="0"/>
              </a:rPr>
              <a:t>tiêu</a:t>
            </a:r>
            <a:r>
              <a:rPr lang="en-US" sz="2400" dirty="0">
                <a:solidFill>
                  <a:srgbClr val="000000"/>
                </a:solidFill>
                <a:latin typeface="Arial" charset="0"/>
              </a:rPr>
              <a:t> </a:t>
            </a:r>
            <a:r>
              <a:rPr lang="en-US" sz="2400" dirty="0" err="1">
                <a:solidFill>
                  <a:srgbClr val="000000"/>
                </a:solidFill>
                <a:latin typeface="Arial" charset="0"/>
              </a:rPr>
              <a:t>hóa</a:t>
            </a:r>
            <a:r>
              <a:rPr lang="en-US" sz="2400" dirty="0">
                <a:solidFill>
                  <a:srgbClr val="000000"/>
                </a:solidFill>
                <a:latin typeface="Arial" charset="0"/>
              </a:rPr>
              <a:t>, HC. </a:t>
            </a:r>
            <a:r>
              <a:rPr lang="en-US" sz="2400" dirty="0" err="1">
                <a:solidFill>
                  <a:srgbClr val="000000"/>
                </a:solidFill>
                <a:latin typeface="Arial" charset="0"/>
              </a:rPr>
              <a:t>Ruột</a:t>
            </a:r>
            <a:r>
              <a:rPr lang="en-US" sz="2400" dirty="0">
                <a:solidFill>
                  <a:srgbClr val="000000"/>
                </a:solidFill>
                <a:latin typeface="Arial" charset="0"/>
              </a:rPr>
              <a:t> </a:t>
            </a:r>
            <a:r>
              <a:rPr lang="en-US" sz="2400" dirty="0" err="1">
                <a:solidFill>
                  <a:srgbClr val="000000"/>
                </a:solidFill>
                <a:latin typeface="Arial" charset="0"/>
              </a:rPr>
              <a:t>ngắn</a:t>
            </a:r>
            <a:r>
              <a:rPr lang="en-US" sz="2400" dirty="0">
                <a:solidFill>
                  <a:srgbClr val="000000"/>
                </a:solidFill>
                <a:latin typeface="Arial" charset="0"/>
              </a:rPr>
              <a:t>, </a:t>
            </a:r>
            <a:r>
              <a:rPr lang="en-US" sz="2400" dirty="0" err="1">
                <a:solidFill>
                  <a:srgbClr val="000000"/>
                </a:solidFill>
                <a:latin typeface="Arial" charset="0"/>
              </a:rPr>
              <a:t>viêm</a:t>
            </a:r>
            <a:r>
              <a:rPr lang="en-US" sz="2400" dirty="0">
                <a:solidFill>
                  <a:srgbClr val="000000"/>
                </a:solidFill>
                <a:latin typeface="Arial" charset="0"/>
              </a:rPr>
              <a:t> </a:t>
            </a:r>
            <a:r>
              <a:rPr lang="en-US" sz="2400" dirty="0" err="1">
                <a:solidFill>
                  <a:srgbClr val="000000"/>
                </a:solidFill>
                <a:latin typeface="Arial" charset="0"/>
              </a:rPr>
              <a:t>tụy</a:t>
            </a:r>
            <a:r>
              <a:rPr lang="en-US" sz="2400" dirty="0">
                <a:solidFill>
                  <a:srgbClr val="000000"/>
                </a:solidFill>
                <a:latin typeface="Arial" charset="0"/>
              </a:rPr>
              <a:t> </a:t>
            </a:r>
            <a:r>
              <a:rPr lang="en-US" sz="2400" dirty="0" err="1">
                <a:solidFill>
                  <a:srgbClr val="000000"/>
                </a:solidFill>
                <a:latin typeface="Arial" charset="0"/>
              </a:rPr>
              <a:t>họai</a:t>
            </a:r>
            <a:r>
              <a:rPr lang="en-US" sz="2400" dirty="0">
                <a:solidFill>
                  <a:srgbClr val="000000"/>
                </a:solidFill>
                <a:latin typeface="Arial" charset="0"/>
              </a:rPr>
              <a:t> </a:t>
            </a:r>
            <a:r>
              <a:rPr lang="en-US" sz="2400" dirty="0" err="1">
                <a:solidFill>
                  <a:srgbClr val="000000"/>
                </a:solidFill>
                <a:latin typeface="Arial" charset="0"/>
              </a:rPr>
              <a:t>tử</a:t>
            </a:r>
            <a:r>
              <a:rPr lang="en-US" sz="2400" dirty="0">
                <a:solidFill>
                  <a:srgbClr val="000000"/>
                </a:solidFill>
                <a:latin typeface="Arial" charset="0"/>
              </a:rPr>
              <a:t>…)</a:t>
            </a:r>
          </a:p>
          <a:p>
            <a:r>
              <a:rPr lang="en-US" sz="2800" dirty="0">
                <a:solidFill>
                  <a:srgbClr val="000000"/>
                </a:solidFill>
                <a:latin typeface="Arial" charset="0"/>
              </a:rPr>
              <a:t> </a:t>
            </a:r>
            <a:r>
              <a:rPr lang="en-US" sz="2800" dirty="0" err="1">
                <a:solidFill>
                  <a:srgbClr val="000000"/>
                </a:solidFill>
                <a:latin typeface="Arial" charset="0"/>
              </a:rPr>
              <a:t>Thường</a:t>
            </a:r>
            <a:r>
              <a:rPr lang="en-US" sz="2800" dirty="0">
                <a:solidFill>
                  <a:srgbClr val="000000"/>
                </a:solidFill>
                <a:latin typeface="Arial" charset="0"/>
              </a:rPr>
              <a:t> </a:t>
            </a:r>
            <a:r>
              <a:rPr lang="en-US" sz="2800" dirty="0" err="1">
                <a:solidFill>
                  <a:srgbClr val="000000"/>
                </a:solidFill>
                <a:latin typeface="Arial" charset="0"/>
              </a:rPr>
              <a:t>truyền</a:t>
            </a:r>
            <a:r>
              <a:rPr lang="en-US" sz="2800" dirty="0">
                <a:solidFill>
                  <a:srgbClr val="000000"/>
                </a:solidFill>
                <a:latin typeface="Arial" charset="0"/>
              </a:rPr>
              <a:t> qua </a:t>
            </a:r>
            <a:r>
              <a:rPr lang="en-US" sz="2800" dirty="0" err="1">
                <a:solidFill>
                  <a:srgbClr val="000000"/>
                </a:solidFill>
                <a:latin typeface="Arial" charset="0"/>
              </a:rPr>
              <a:t>đường</a:t>
            </a:r>
            <a:r>
              <a:rPr lang="en-US" sz="2800" dirty="0">
                <a:solidFill>
                  <a:srgbClr val="000000"/>
                </a:solidFill>
                <a:latin typeface="Arial" charset="0"/>
              </a:rPr>
              <a:t> </a:t>
            </a:r>
            <a:r>
              <a:rPr lang="en-US" sz="2800" dirty="0" err="1">
                <a:solidFill>
                  <a:srgbClr val="000000"/>
                </a:solidFill>
                <a:latin typeface="Arial" charset="0"/>
              </a:rPr>
              <a:t>tĩnh</a:t>
            </a:r>
            <a:r>
              <a:rPr lang="en-US" sz="2800" dirty="0">
                <a:solidFill>
                  <a:srgbClr val="000000"/>
                </a:solidFill>
                <a:latin typeface="Arial" charset="0"/>
              </a:rPr>
              <a:t> </a:t>
            </a:r>
            <a:r>
              <a:rPr lang="en-US" sz="2800" dirty="0" err="1">
                <a:solidFill>
                  <a:srgbClr val="000000"/>
                </a:solidFill>
                <a:latin typeface="Arial" charset="0"/>
              </a:rPr>
              <a:t>mạch</a:t>
            </a:r>
            <a:r>
              <a:rPr lang="en-US" sz="2800" dirty="0">
                <a:solidFill>
                  <a:srgbClr val="000000"/>
                </a:solidFill>
                <a:latin typeface="Arial" charset="0"/>
              </a:rPr>
              <a:t> </a:t>
            </a:r>
            <a:r>
              <a:rPr lang="en-US" sz="2800" dirty="0" err="1">
                <a:solidFill>
                  <a:srgbClr val="000000"/>
                </a:solidFill>
                <a:latin typeface="Arial" charset="0"/>
              </a:rPr>
              <a:t>trung</a:t>
            </a:r>
            <a:r>
              <a:rPr lang="en-US" sz="2800" dirty="0">
                <a:solidFill>
                  <a:srgbClr val="000000"/>
                </a:solidFill>
                <a:latin typeface="Arial" charset="0"/>
              </a:rPr>
              <a:t> </a:t>
            </a:r>
            <a:r>
              <a:rPr lang="en-US" sz="2800" dirty="0" err="1">
                <a:solidFill>
                  <a:srgbClr val="000000"/>
                </a:solidFill>
                <a:latin typeface="Arial" charset="0"/>
              </a:rPr>
              <a:t>tâm</a:t>
            </a:r>
            <a:r>
              <a:rPr lang="en-US" sz="2800" dirty="0">
                <a:solidFill>
                  <a:srgbClr val="000000"/>
                </a:solidFill>
                <a:latin typeface="Arial" charset="0"/>
              </a:rPr>
              <a:t> (</a:t>
            </a:r>
            <a:r>
              <a:rPr lang="en-US" sz="2800" dirty="0" err="1">
                <a:solidFill>
                  <a:srgbClr val="000000"/>
                </a:solidFill>
                <a:latin typeface="Arial" charset="0"/>
              </a:rPr>
              <a:t>áp</a:t>
            </a:r>
            <a:r>
              <a:rPr lang="en-US" sz="2800" dirty="0">
                <a:solidFill>
                  <a:srgbClr val="000000"/>
                </a:solidFill>
                <a:latin typeface="Arial" charset="0"/>
              </a:rPr>
              <a:t> </a:t>
            </a:r>
            <a:r>
              <a:rPr lang="en-US" sz="2800" dirty="0" err="1">
                <a:solidFill>
                  <a:srgbClr val="000000"/>
                </a:solidFill>
                <a:latin typeface="Arial" charset="0"/>
              </a:rPr>
              <a:t>lực</a:t>
            </a:r>
            <a:r>
              <a:rPr lang="en-US" sz="2800" dirty="0">
                <a:solidFill>
                  <a:srgbClr val="000000"/>
                </a:solidFill>
                <a:latin typeface="Arial" charset="0"/>
              </a:rPr>
              <a:t> </a:t>
            </a:r>
            <a:r>
              <a:rPr lang="en-US" sz="2800" dirty="0" err="1">
                <a:solidFill>
                  <a:srgbClr val="000000"/>
                </a:solidFill>
                <a:latin typeface="Arial" charset="0"/>
              </a:rPr>
              <a:t>thẩm</a:t>
            </a:r>
            <a:r>
              <a:rPr lang="en-US" sz="2800" dirty="0">
                <a:solidFill>
                  <a:srgbClr val="000000"/>
                </a:solidFill>
                <a:latin typeface="Arial" charset="0"/>
              </a:rPr>
              <a:t> </a:t>
            </a:r>
            <a:r>
              <a:rPr lang="en-US" sz="2800" dirty="0" err="1">
                <a:solidFill>
                  <a:srgbClr val="000000"/>
                </a:solidFill>
                <a:latin typeface="Arial" charset="0"/>
              </a:rPr>
              <a:t>thấu</a:t>
            </a:r>
            <a:r>
              <a:rPr lang="en-US" sz="2800" dirty="0">
                <a:solidFill>
                  <a:srgbClr val="000000"/>
                </a:solidFill>
                <a:latin typeface="Arial" charset="0"/>
              </a:rPr>
              <a:t> </a:t>
            </a:r>
            <a:r>
              <a:rPr lang="en-US" sz="2800" dirty="0" err="1">
                <a:solidFill>
                  <a:srgbClr val="000000"/>
                </a:solidFill>
                <a:latin typeface="Arial" charset="0"/>
              </a:rPr>
              <a:t>dịch</a:t>
            </a:r>
            <a:r>
              <a:rPr lang="en-US" sz="2800" dirty="0">
                <a:solidFill>
                  <a:srgbClr val="000000"/>
                </a:solidFill>
                <a:latin typeface="Arial" charset="0"/>
              </a:rPr>
              <a:t> </a:t>
            </a:r>
            <a:r>
              <a:rPr lang="en-US" sz="2800" dirty="0" err="1">
                <a:solidFill>
                  <a:srgbClr val="000000"/>
                </a:solidFill>
                <a:latin typeface="Arial" charset="0"/>
              </a:rPr>
              <a:t>truyền</a:t>
            </a:r>
            <a:r>
              <a:rPr lang="en-US" sz="2800" dirty="0">
                <a:solidFill>
                  <a:srgbClr val="000000"/>
                </a:solidFill>
                <a:latin typeface="Arial" charset="0"/>
              </a:rPr>
              <a:t> &gt; 1000 </a:t>
            </a:r>
            <a:r>
              <a:rPr lang="en-US" sz="2800" dirty="0" err="1">
                <a:solidFill>
                  <a:srgbClr val="000000"/>
                </a:solidFill>
                <a:latin typeface="Arial" charset="0"/>
              </a:rPr>
              <a:t>mmosm</a:t>
            </a:r>
            <a:r>
              <a:rPr lang="en-US" sz="2800" dirty="0">
                <a:solidFill>
                  <a:srgbClr val="000000"/>
                </a:solidFill>
                <a:latin typeface="Arial" charset="0"/>
              </a:rPr>
              <a:t>/L)</a:t>
            </a:r>
          </a:p>
        </p:txBody>
      </p:sp>
    </p:spTree>
    <p:extLst>
      <p:ext uri="{BB962C8B-B14F-4D97-AF65-F5344CB8AC3E}">
        <p14:creationId xmlns:p14="http://schemas.microsoft.com/office/powerpoint/2010/main" val="15309359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533400" y="381000"/>
            <a:ext cx="8382000" cy="1203325"/>
          </a:xfrm>
          <a:noFill/>
        </p:spPr>
        <p:txBody>
          <a:bodyPr/>
          <a:lstStyle/>
          <a:p>
            <a:pPr algn="ctr"/>
            <a:r>
              <a:rPr lang="en-US" sz="3200" b="1">
                <a:solidFill>
                  <a:srgbClr val="FF0066"/>
                </a:solidFill>
                <a:latin typeface="Arial" charset="0"/>
              </a:rPr>
              <a:t>Chỉ định dinh dưỡng tĩnh mạch bán phần (PPN- Partial parenteral nutrition)</a:t>
            </a:r>
          </a:p>
        </p:txBody>
      </p:sp>
      <p:sp>
        <p:nvSpPr>
          <p:cNvPr id="91139" name="Rectangle 3"/>
          <p:cNvSpPr>
            <a:spLocks noGrp="1" noChangeArrowheads="1"/>
          </p:cNvSpPr>
          <p:nvPr>
            <p:ph type="body" idx="1"/>
          </p:nvPr>
        </p:nvSpPr>
        <p:spPr>
          <a:xfrm>
            <a:off x="533400" y="1981200"/>
            <a:ext cx="8382000" cy="4495800"/>
          </a:xfrm>
        </p:spPr>
        <p:txBody>
          <a:bodyPr/>
          <a:lstStyle/>
          <a:p>
            <a:r>
              <a:rPr lang="en-US" sz="2800" dirty="0" err="1">
                <a:solidFill>
                  <a:srgbClr val="000000"/>
                </a:solidFill>
              </a:rPr>
              <a:t>Trong</a:t>
            </a:r>
            <a:r>
              <a:rPr lang="en-US" sz="2800" dirty="0">
                <a:solidFill>
                  <a:srgbClr val="000000"/>
                </a:solidFill>
              </a:rPr>
              <a:t> TH:</a:t>
            </a:r>
          </a:p>
          <a:p>
            <a:pPr lvl="1"/>
            <a:r>
              <a:rPr lang="en-US" sz="2400" dirty="0" err="1">
                <a:solidFill>
                  <a:srgbClr val="000000"/>
                </a:solidFill>
              </a:rPr>
              <a:t>Khi</a:t>
            </a:r>
            <a:r>
              <a:rPr lang="en-US" sz="2400" dirty="0">
                <a:solidFill>
                  <a:srgbClr val="000000"/>
                </a:solidFill>
              </a:rPr>
              <a:t> </a:t>
            </a:r>
            <a:r>
              <a:rPr lang="en-US" sz="2400" dirty="0" err="1">
                <a:solidFill>
                  <a:srgbClr val="000000"/>
                </a:solidFill>
              </a:rPr>
              <a:t>dinh</a:t>
            </a:r>
            <a:r>
              <a:rPr lang="en-US" sz="2400" dirty="0">
                <a:solidFill>
                  <a:srgbClr val="000000"/>
                </a:solidFill>
              </a:rPr>
              <a:t> </a:t>
            </a:r>
            <a:r>
              <a:rPr lang="en-US" sz="2400" dirty="0" err="1">
                <a:solidFill>
                  <a:srgbClr val="000000"/>
                </a:solidFill>
              </a:rPr>
              <a:t>d</a:t>
            </a:r>
            <a:r>
              <a:rPr lang="en-US" sz="2400" dirty="0" err="1">
                <a:solidFill>
                  <a:srgbClr val="000000"/>
                </a:solidFill>
                <a:latin typeface="Lucida Grande" pitchFamily="1" charset="0"/>
              </a:rPr>
              <a:t>ư</a:t>
            </a:r>
            <a:r>
              <a:rPr lang="en-US" sz="2400" dirty="0" err="1">
                <a:solidFill>
                  <a:srgbClr val="000000"/>
                </a:solidFill>
              </a:rPr>
              <a:t>ỡng</a:t>
            </a:r>
            <a:r>
              <a:rPr lang="en-US" sz="2400" dirty="0">
                <a:solidFill>
                  <a:srgbClr val="000000"/>
                </a:solidFill>
              </a:rPr>
              <a:t> qua </a:t>
            </a:r>
            <a:r>
              <a:rPr lang="en-US" sz="2400" dirty="0" err="1">
                <a:solidFill>
                  <a:srgbClr val="000000"/>
                </a:solidFill>
                <a:latin typeface="Lucida Grande" pitchFamily="1" charset="0"/>
              </a:rPr>
              <a:t>đư</a:t>
            </a:r>
            <a:r>
              <a:rPr lang="en-US" sz="2400" dirty="0" err="1">
                <a:solidFill>
                  <a:srgbClr val="000000"/>
                </a:solidFill>
              </a:rPr>
              <a:t>ờng</a:t>
            </a:r>
            <a:r>
              <a:rPr lang="en-US" sz="2400" dirty="0">
                <a:solidFill>
                  <a:srgbClr val="000000"/>
                </a:solidFill>
              </a:rPr>
              <a:t> </a:t>
            </a:r>
            <a:r>
              <a:rPr lang="en-US" sz="2400" dirty="0" err="1">
                <a:solidFill>
                  <a:srgbClr val="000000"/>
                </a:solidFill>
              </a:rPr>
              <a:t>tiêu</a:t>
            </a:r>
            <a:r>
              <a:rPr lang="en-US" sz="2400" dirty="0">
                <a:solidFill>
                  <a:srgbClr val="000000"/>
                </a:solidFill>
              </a:rPr>
              <a:t> </a:t>
            </a:r>
            <a:r>
              <a:rPr lang="en-US" sz="2400" dirty="0" err="1">
                <a:solidFill>
                  <a:srgbClr val="000000"/>
                </a:solidFill>
              </a:rPr>
              <a:t>hóa</a:t>
            </a:r>
            <a:r>
              <a:rPr lang="en-US" sz="2400" dirty="0">
                <a:solidFill>
                  <a:srgbClr val="000000"/>
                </a:solidFill>
              </a:rPr>
              <a:t> </a:t>
            </a:r>
            <a:r>
              <a:rPr lang="en-US" sz="2400" dirty="0" err="1">
                <a:solidFill>
                  <a:srgbClr val="000000"/>
                </a:solidFill>
              </a:rPr>
              <a:t>không</a:t>
            </a:r>
            <a:r>
              <a:rPr lang="en-US" sz="2400" dirty="0">
                <a:solidFill>
                  <a:srgbClr val="000000"/>
                </a:solidFill>
              </a:rPr>
              <a:t> </a:t>
            </a:r>
            <a:r>
              <a:rPr lang="en-US" sz="2400" dirty="0" err="1">
                <a:solidFill>
                  <a:srgbClr val="000000"/>
                </a:solidFill>
                <a:latin typeface="Lucida Grande" pitchFamily="1" charset="0"/>
              </a:rPr>
              <a:t>đ</a:t>
            </a:r>
            <a:r>
              <a:rPr lang="en-US" sz="2400" dirty="0" err="1">
                <a:solidFill>
                  <a:srgbClr val="000000"/>
                </a:solidFill>
              </a:rPr>
              <a:t>ạt</a:t>
            </a:r>
            <a:r>
              <a:rPr lang="en-US" sz="2400" dirty="0">
                <a:solidFill>
                  <a:srgbClr val="000000"/>
                </a:solidFill>
              </a:rPr>
              <a:t> </a:t>
            </a:r>
            <a:r>
              <a:rPr lang="en-US" sz="2400" dirty="0" err="1">
                <a:solidFill>
                  <a:srgbClr val="000000"/>
                </a:solidFill>
                <a:latin typeface="Lucida Grande" pitchFamily="1" charset="0"/>
              </a:rPr>
              <a:t>đ</a:t>
            </a:r>
            <a:r>
              <a:rPr lang="en-US" sz="2400" dirty="0" err="1">
                <a:solidFill>
                  <a:srgbClr val="000000"/>
                </a:solidFill>
              </a:rPr>
              <a:t>ủ</a:t>
            </a:r>
            <a:r>
              <a:rPr lang="en-US" sz="2400" dirty="0">
                <a:solidFill>
                  <a:srgbClr val="000000"/>
                </a:solidFill>
              </a:rPr>
              <a:t> </a:t>
            </a:r>
            <a:r>
              <a:rPr lang="en-US" sz="2400" dirty="0" err="1">
                <a:solidFill>
                  <a:srgbClr val="000000"/>
                </a:solidFill>
              </a:rPr>
              <a:t>nhu</a:t>
            </a:r>
            <a:r>
              <a:rPr lang="en-US" sz="2400" dirty="0">
                <a:solidFill>
                  <a:srgbClr val="000000"/>
                </a:solidFill>
              </a:rPr>
              <a:t> </a:t>
            </a:r>
            <a:r>
              <a:rPr lang="en-US" sz="2400" dirty="0" err="1">
                <a:solidFill>
                  <a:srgbClr val="000000"/>
                </a:solidFill>
              </a:rPr>
              <a:t>cầu</a:t>
            </a:r>
            <a:r>
              <a:rPr lang="en-US" sz="2400" dirty="0">
                <a:solidFill>
                  <a:srgbClr val="000000"/>
                </a:solidFill>
              </a:rPr>
              <a:t> </a:t>
            </a:r>
            <a:r>
              <a:rPr lang="en-US" sz="2400" dirty="0" err="1">
                <a:solidFill>
                  <a:srgbClr val="000000"/>
                </a:solidFill>
              </a:rPr>
              <a:t>n</a:t>
            </a:r>
            <a:r>
              <a:rPr lang="en-US" sz="2400" dirty="0" err="1">
                <a:solidFill>
                  <a:srgbClr val="000000"/>
                </a:solidFill>
                <a:latin typeface="Lucida Grande" pitchFamily="1" charset="0"/>
              </a:rPr>
              <a:t>ă</a:t>
            </a:r>
            <a:r>
              <a:rPr lang="en-US" sz="2400" dirty="0" err="1">
                <a:solidFill>
                  <a:srgbClr val="000000"/>
                </a:solidFill>
              </a:rPr>
              <a:t>ng</a:t>
            </a:r>
            <a:r>
              <a:rPr lang="en-US" sz="2400" dirty="0">
                <a:solidFill>
                  <a:srgbClr val="000000"/>
                </a:solidFill>
              </a:rPr>
              <a:t> </a:t>
            </a:r>
            <a:r>
              <a:rPr lang="en-US" sz="2400" dirty="0" err="1">
                <a:solidFill>
                  <a:srgbClr val="000000"/>
                </a:solidFill>
              </a:rPr>
              <a:t>l</a:t>
            </a:r>
            <a:r>
              <a:rPr lang="en-US" sz="2400" dirty="0" err="1">
                <a:solidFill>
                  <a:srgbClr val="000000"/>
                </a:solidFill>
                <a:latin typeface="Lucida Grande" pitchFamily="1" charset="0"/>
              </a:rPr>
              <a:t>ư</a:t>
            </a:r>
            <a:r>
              <a:rPr lang="en-US" sz="2400" dirty="0" err="1">
                <a:solidFill>
                  <a:srgbClr val="000000"/>
                </a:solidFill>
              </a:rPr>
              <a:t>ợng</a:t>
            </a:r>
            <a:r>
              <a:rPr lang="en-US" sz="2400" dirty="0">
                <a:solidFill>
                  <a:srgbClr val="000000"/>
                </a:solidFill>
              </a:rPr>
              <a:t>:</a:t>
            </a:r>
          </a:p>
          <a:p>
            <a:pPr lvl="2"/>
            <a:r>
              <a:rPr lang="en-US" sz="2000" dirty="0" err="1">
                <a:solidFill>
                  <a:srgbClr val="000000"/>
                </a:solidFill>
              </a:rPr>
              <a:t>Bệnh</a:t>
            </a:r>
            <a:r>
              <a:rPr lang="en-US" sz="2000" dirty="0">
                <a:solidFill>
                  <a:srgbClr val="000000"/>
                </a:solidFill>
              </a:rPr>
              <a:t> </a:t>
            </a:r>
            <a:r>
              <a:rPr lang="en-US" sz="2000" dirty="0" err="1">
                <a:solidFill>
                  <a:srgbClr val="000000"/>
                </a:solidFill>
              </a:rPr>
              <a:t>nhân</a:t>
            </a:r>
            <a:r>
              <a:rPr lang="en-US" sz="2000" dirty="0">
                <a:solidFill>
                  <a:srgbClr val="000000"/>
                </a:solidFill>
              </a:rPr>
              <a:t> </a:t>
            </a:r>
            <a:r>
              <a:rPr lang="en-US" sz="2000" dirty="0" err="1">
                <a:solidFill>
                  <a:srgbClr val="000000"/>
                </a:solidFill>
              </a:rPr>
              <a:t>tại</a:t>
            </a:r>
            <a:r>
              <a:rPr lang="en-US" sz="2000" dirty="0">
                <a:solidFill>
                  <a:srgbClr val="000000"/>
                </a:solidFill>
              </a:rPr>
              <a:t> </a:t>
            </a:r>
            <a:r>
              <a:rPr lang="en-US" sz="2000" dirty="0" err="1">
                <a:solidFill>
                  <a:srgbClr val="000000"/>
                </a:solidFill>
              </a:rPr>
              <a:t>khoa</a:t>
            </a:r>
            <a:r>
              <a:rPr lang="en-US" sz="2000" dirty="0">
                <a:solidFill>
                  <a:srgbClr val="000000"/>
                </a:solidFill>
              </a:rPr>
              <a:t> </a:t>
            </a:r>
            <a:r>
              <a:rPr lang="en-US" sz="2000" dirty="0" err="1">
                <a:solidFill>
                  <a:srgbClr val="000000"/>
                </a:solidFill>
              </a:rPr>
              <a:t>hồi</a:t>
            </a:r>
            <a:r>
              <a:rPr lang="en-US" sz="2000" dirty="0">
                <a:solidFill>
                  <a:srgbClr val="000000"/>
                </a:solidFill>
              </a:rPr>
              <a:t> </a:t>
            </a:r>
            <a:r>
              <a:rPr lang="en-US" sz="2000" dirty="0" err="1">
                <a:solidFill>
                  <a:srgbClr val="000000"/>
                </a:solidFill>
              </a:rPr>
              <a:t>sức</a:t>
            </a:r>
            <a:r>
              <a:rPr lang="en-US" sz="2000" dirty="0">
                <a:solidFill>
                  <a:srgbClr val="000000"/>
                </a:solidFill>
              </a:rPr>
              <a:t>, </a:t>
            </a:r>
          </a:p>
          <a:p>
            <a:pPr lvl="2"/>
            <a:r>
              <a:rPr lang="en-US" sz="2000" dirty="0" err="1">
                <a:solidFill>
                  <a:srgbClr val="000000"/>
                </a:solidFill>
              </a:rPr>
              <a:t>Ung</a:t>
            </a:r>
            <a:r>
              <a:rPr lang="en-US" sz="2000" dirty="0">
                <a:solidFill>
                  <a:srgbClr val="000000"/>
                </a:solidFill>
              </a:rPr>
              <a:t> </a:t>
            </a:r>
            <a:r>
              <a:rPr lang="en-US" sz="2000" dirty="0" err="1">
                <a:solidFill>
                  <a:srgbClr val="000000"/>
                </a:solidFill>
              </a:rPr>
              <a:t>th</a:t>
            </a:r>
            <a:r>
              <a:rPr lang="en-US" sz="2000" dirty="0" err="1">
                <a:solidFill>
                  <a:srgbClr val="000000"/>
                </a:solidFill>
                <a:latin typeface="Lucida Grande" pitchFamily="1" charset="0"/>
              </a:rPr>
              <a:t>ư</a:t>
            </a:r>
            <a:r>
              <a:rPr lang="en-US" sz="2000" dirty="0">
                <a:solidFill>
                  <a:srgbClr val="000000"/>
                </a:solidFill>
              </a:rPr>
              <a:t> </a:t>
            </a:r>
            <a:r>
              <a:rPr lang="en-US" sz="2000" dirty="0" err="1">
                <a:solidFill>
                  <a:srgbClr val="000000"/>
                </a:solidFill>
              </a:rPr>
              <a:t>có</a:t>
            </a:r>
            <a:r>
              <a:rPr lang="en-US" sz="2000" dirty="0">
                <a:solidFill>
                  <a:srgbClr val="000000"/>
                </a:solidFill>
              </a:rPr>
              <a:t> </a:t>
            </a:r>
            <a:r>
              <a:rPr lang="en-US" sz="2000" dirty="0" err="1">
                <a:solidFill>
                  <a:srgbClr val="000000"/>
                </a:solidFill>
              </a:rPr>
              <a:t>biếng</a:t>
            </a:r>
            <a:r>
              <a:rPr lang="en-US" sz="2000" dirty="0">
                <a:solidFill>
                  <a:srgbClr val="000000"/>
                </a:solidFill>
              </a:rPr>
              <a:t> </a:t>
            </a:r>
            <a:r>
              <a:rPr lang="en-US" sz="2000" dirty="0" err="1">
                <a:solidFill>
                  <a:srgbClr val="000000"/>
                </a:solidFill>
                <a:latin typeface="Lucida Grande" pitchFamily="1" charset="0"/>
              </a:rPr>
              <a:t>ă</a:t>
            </a:r>
            <a:r>
              <a:rPr lang="en-US" sz="2000" dirty="0" err="1">
                <a:solidFill>
                  <a:srgbClr val="000000"/>
                </a:solidFill>
              </a:rPr>
              <a:t>n</a:t>
            </a:r>
            <a:endParaRPr lang="en-US" sz="2000" dirty="0">
              <a:solidFill>
                <a:srgbClr val="000000"/>
              </a:solidFill>
            </a:endParaRPr>
          </a:p>
          <a:p>
            <a:pPr lvl="2"/>
            <a:r>
              <a:rPr lang="en-US" sz="2000" dirty="0">
                <a:solidFill>
                  <a:srgbClr val="000000"/>
                </a:solidFill>
              </a:rPr>
              <a:t>SDD </a:t>
            </a:r>
            <a:r>
              <a:rPr lang="en-US" sz="2000" dirty="0" err="1">
                <a:solidFill>
                  <a:srgbClr val="000000"/>
                </a:solidFill>
              </a:rPr>
              <a:t>nặng</a:t>
            </a:r>
            <a:r>
              <a:rPr lang="en-US" sz="2000" dirty="0">
                <a:solidFill>
                  <a:srgbClr val="000000"/>
                </a:solidFill>
              </a:rPr>
              <a:t> </a:t>
            </a:r>
            <a:r>
              <a:rPr lang="en-US" sz="2000" dirty="0" err="1">
                <a:solidFill>
                  <a:srgbClr val="000000"/>
                </a:solidFill>
              </a:rPr>
              <a:t>tr</a:t>
            </a:r>
            <a:r>
              <a:rPr lang="en-US" sz="2000" dirty="0" err="1">
                <a:solidFill>
                  <a:srgbClr val="000000"/>
                </a:solidFill>
                <a:latin typeface="Lucida Grande" pitchFamily="1" charset="0"/>
              </a:rPr>
              <a:t>ư</a:t>
            </a:r>
            <a:r>
              <a:rPr lang="en-US" sz="2000" dirty="0" err="1">
                <a:solidFill>
                  <a:srgbClr val="000000"/>
                </a:solidFill>
              </a:rPr>
              <a:t>ớc</a:t>
            </a:r>
            <a:r>
              <a:rPr lang="en-US" sz="2000" dirty="0">
                <a:solidFill>
                  <a:srgbClr val="000000"/>
                </a:solidFill>
              </a:rPr>
              <a:t> </a:t>
            </a:r>
            <a:r>
              <a:rPr lang="en-US" sz="2000" dirty="0" err="1">
                <a:solidFill>
                  <a:srgbClr val="000000"/>
                </a:solidFill>
              </a:rPr>
              <a:t>mổ</a:t>
            </a:r>
            <a:r>
              <a:rPr lang="en-US" sz="2000" dirty="0">
                <a:solidFill>
                  <a:srgbClr val="000000"/>
                </a:solidFill>
              </a:rPr>
              <a:t>.</a:t>
            </a:r>
          </a:p>
          <a:p>
            <a:pPr lvl="2"/>
            <a:r>
              <a:rPr lang="en-US" sz="2000" dirty="0">
                <a:solidFill>
                  <a:srgbClr val="000000"/>
                </a:solidFill>
              </a:rPr>
              <a:t> </a:t>
            </a:r>
            <a:r>
              <a:rPr lang="en-US" sz="2000" dirty="0" err="1">
                <a:solidFill>
                  <a:srgbClr val="000000"/>
                </a:solidFill>
              </a:rPr>
              <a:t>Bán</a:t>
            </a:r>
            <a:r>
              <a:rPr lang="en-US" sz="2000" dirty="0">
                <a:solidFill>
                  <a:srgbClr val="000000"/>
                </a:solidFill>
              </a:rPr>
              <a:t> </a:t>
            </a:r>
            <a:r>
              <a:rPr lang="en-US" sz="2000" dirty="0" err="1">
                <a:solidFill>
                  <a:srgbClr val="000000"/>
                </a:solidFill>
              </a:rPr>
              <a:t>tắt</a:t>
            </a:r>
            <a:r>
              <a:rPr lang="en-US" sz="2000" dirty="0">
                <a:solidFill>
                  <a:srgbClr val="000000"/>
                </a:solidFill>
              </a:rPr>
              <a:t> </a:t>
            </a:r>
            <a:r>
              <a:rPr lang="en-US" sz="2000" dirty="0" err="1">
                <a:solidFill>
                  <a:srgbClr val="000000"/>
                </a:solidFill>
              </a:rPr>
              <a:t>ruột</a:t>
            </a:r>
            <a:r>
              <a:rPr lang="en-US" sz="2000" dirty="0">
                <a:solidFill>
                  <a:srgbClr val="000000"/>
                </a:solidFill>
              </a:rPr>
              <a:t>.</a:t>
            </a:r>
          </a:p>
          <a:p>
            <a:pPr lvl="2"/>
            <a:r>
              <a:rPr lang="en-US" sz="2000" dirty="0" err="1">
                <a:solidFill>
                  <a:srgbClr val="000000"/>
                </a:solidFill>
              </a:rPr>
              <a:t>Chấn</a:t>
            </a:r>
            <a:r>
              <a:rPr lang="en-US" sz="2000" dirty="0">
                <a:solidFill>
                  <a:srgbClr val="000000"/>
                </a:solidFill>
              </a:rPr>
              <a:t> </a:t>
            </a:r>
            <a:r>
              <a:rPr lang="en-US" sz="2000" dirty="0" err="1">
                <a:solidFill>
                  <a:srgbClr val="000000"/>
                </a:solidFill>
              </a:rPr>
              <a:t>th</a:t>
            </a:r>
            <a:r>
              <a:rPr lang="en-US" sz="2000" dirty="0" err="1">
                <a:solidFill>
                  <a:srgbClr val="000000"/>
                </a:solidFill>
                <a:latin typeface="Lucida Grande" pitchFamily="1" charset="0"/>
              </a:rPr>
              <a:t>ươ</a:t>
            </a:r>
            <a:r>
              <a:rPr lang="en-US" sz="2000" dirty="0" err="1">
                <a:solidFill>
                  <a:srgbClr val="000000"/>
                </a:solidFill>
              </a:rPr>
              <a:t>ng</a:t>
            </a:r>
            <a:r>
              <a:rPr lang="en-US" sz="2000" dirty="0">
                <a:solidFill>
                  <a:srgbClr val="000000"/>
                </a:solidFill>
              </a:rPr>
              <a:t>, </a:t>
            </a:r>
            <a:r>
              <a:rPr lang="en-US" sz="2000" dirty="0" err="1">
                <a:solidFill>
                  <a:srgbClr val="000000"/>
                </a:solidFill>
              </a:rPr>
              <a:t>sau</a:t>
            </a:r>
            <a:r>
              <a:rPr lang="en-US" sz="2000" dirty="0">
                <a:solidFill>
                  <a:srgbClr val="000000"/>
                </a:solidFill>
              </a:rPr>
              <a:t> </a:t>
            </a:r>
            <a:r>
              <a:rPr lang="en-US" sz="2000" dirty="0" err="1">
                <a:solidFill>
                  <a:srgbClr val="000000"/>
                </a:solidFill>
              </a:rPr>
              <a:t>phẫu</a:t>
            </a:r>
            <a:r>
              <a:rPr lang="en-US" sz="2000" dirty="0">
                <a:solidFill>
                  <a:srgbClr val="000000"/>
                </a:solidFill>
              </a:rPr>
              <a:t> </a:t>
            </a:r>
            <a:r>
              <a:rPr lang="en-US" sz="2000" dirty="0" err="1">
                <a:solidFill>
                  <a:srgbClr val="000000"/>
                </a:solidFill>
              </a:rPr>
              <a:t>thuật</a:t>
            </a:r>
            <a:endParaRPr lang="en-US" sz="2000" dirty="0">
              <a:solidFill>
                <a:srgbClr val="000000"/>
              </a:solidFill>
            </a:endParaRPr>
          </a:p>
          <a:p>
            <a:pPr lvl="2"/>
            <a:r>
              <a:rPr lang="en-US" sz="2000" dirty="0" err="1">
                <a:solidFill>
                  <a:srgbClr val="000000"/>
                </a:solidFill>
              </a:rPr>
              <a:t>Một</a:t>
            </a:r>
            <a:r>
              <a:rPr lang="en-US" sz="2000" dirty="0">
                <a:solidFill>
                  <a:srgbClr val="000000"/>
                </a:solidFill>
              </a:rPr>
              <a:t> </a:t>
            </a:r>
            <a:r>
              <a:rPr lang="en-US" sz="2000" dirty="0" err="1">
                <a:solidFill>
                  <a:srgbClr val="000000"/>
                </a:solidFill>
              </a:rPr>
              <a:t>số</a:t>
            </a:r>
            <a:r>
              <a:rPr lang="en-US" sz="2000" dirty="0">
                <a:solidFill>
                  <a:srgbClr val="000000"/>
                </a:solidFill>
              </a:rPr>
              <a:t> </a:t>
            </a:r>
            <a:r>
              <a:rPr lang="en-US" sz="2000" dirty="0" err="1">
                <a:solidFill>
                  <a:srgbClr val="000000"/>
                </a:solidFill>
              </a:rPr>
              <a:t>bệnh</a:t>
            </a:r>
            <a:r>
              <a:rPr lang="en-US" sz="2000" dirty="0">
                <a:solidFill>
                  <a:srgbClr val="000000"/>
                </a:solidFill>
              </a:rPr>
              <a:t> </a:t>
            </a:r>
            <a:r>
              <a:rPr lang="en-US" sz="2000" dirty="0" err="1">
                <a:solidFill>
                  <a:srgbClr val="000000"/>
                </a:solidFill>
              </a:rPr>
              <a:t>lý</a:t>
            </a:r>
            <a:r>
              <a:rPr lang="en-US" sz="2000" dirty="0">
                <a:solidFill>
                  <a:srgbClr val="000000"/>
                </a:solidFill>
              </a:rPr>
              <a:t> </a:t>
            </a:r>
            <a:r>
              <a:rPr lang="en-US" sz="2000" dirty="0" err="1">
                <a:solidFill>
                  <a:srgbClr val="000000"/>
                </a:solidFill>
              </a:rPr>
              <a:t>nội</a:t>
            </a:r>
            <a:r>
              <a:rPr lang="en-US" sz="2000" dirty="0">
                <a:solidFill>
                  <a:srgbClr val="000000"/>
                </a:solidFill>
              </a:rPr>
              <a:t> </a:t>
            </a:r>
            <a:r>
              <a:rPr lang="en-US" sz="2000" dirty="0" err="1">
                <a:solidFill>
                  <a:srgbClr val="000000"/>
                </a:solidFill>
              </a:rPr>
              <a:t>khoa</a:t>
            </a:r>
            <a:r>
              <a:rPr lang="en-US" sz="2000" dirty="0">
                <a:solidFill>
                  <a:srgbClr val="000000"/>
                </a:solidFill>
              </a:rPr>
              <a:t>: SDD </a:t>
            </a:r>
            <a:r>
              <a:rPr lang="en-US" sz="2000" dirty="0" err="1">
                <a:solidFill>
                  <a:srgbClr val="000000"/>
                </a:solidFill>
              </a:rPr>
              <a:t>nặng</a:t>
            </a:r>
            <a:r>
              <a:rPr lang="en-US" sz="2000" dirty="0">
                <a:solidFill>
                  <a:srgbClr val="000000"/>
                </a:solidFill>
              </a:rPr>
              <a:t>, </a:t>
            </a:r>
            <a:r>
              <a:rPr lang="en-US" sz="2000" dirty="0" err="1">
                <a:solidFill>
                  <a:srgbClr val="000000"/>
                </a:solidFill>
              </a:rPr>
              <a:t>x</a:t>
            </a:r>
            <a:r>
              <a:rPr lang="en-US" sz="2000" dirty="0" err="1">
                <a:solidFill>
                  <a:srgbClr val="000000"/>
                </a:solidFill>
                <a:latin typeface="Lucida Grande" pitchFamily="1" charset="0"/>
              </a:rPr>
              <a:t>ơ</a:t>
            </a:r>
            <a:r>
              <a:rPr lang="en-US" sz="2000" dirty="0">
                <a:solidFill>
                  <a:srgbClr val="000000"/>
                </a:solidFill>
              </a:rPr>
              <a:t> </a:t>
            </a:r>
            <a:r>
              <a:rPr lang="en-US" sz="2000" dirty="0" err="1">
                <a:solidFill>
                  <a:srgbClr val="000000"/>
                </a:solidFill>
              </a:rPr>
              <a:t>gan</a:t>
            </a:r>
            <a:r>
              <a:rPr lang="en-US" sz="2000" dirty="0">
                <a:solidFill>
                  <a:srgbClr val="000000"/>
                </a:solidFill>
              </a:rPr>
              <a:t> </a:t>
            </a:r>
            <a:r>
              <a:rPr lang="en-US" sz="2000" dirty="0" err="1">
                <a:solidFill>
                  <a:srgbClr val="000000"/>
                </a:solidFill>
              </a:rPr>
              <a:t>tiến</a:t>
            </a:r>
            <a:r>
              <a:rPr lang="en-US" sz="2000" dirty="0">
                <a:solidFill>
                  <a:srgbClr val="000000"/>
                </a:solidFill>
              </a:rPr>
              <a:t> </a:t>
            </a:r>
            <a:r>
              <a:rPr lang="en-US" sz="2000" dirty="0" err="1">
                <a:solidFill>
                  <a:srgbClr val="000000"/>
                </a:solidFill>
              </a:rPr>
              <a:t>triển</a:t>
            </a:r>
            <a:r>
              <a:rPr lang="en-US" sz="2000" dirty="0">
                <a:solidFill>
                  <a:srgbClr val="000000"/>
                </a:solidFill>
              </a:rPr>
              <a:t>,…</a:t>
            </a:r>
          </a:p>
          <a:p>
            <a:r>
              <a:rPr lang="en-US" sz="2800" dirty="0">
                <a:solidFill>
                  <a:srgbClr val="000000"/>
                </a:solidFill>
              </a:rPr>
              <a:t> </a:t>
            </a:r>
            <a:r>
              <a:rPr lang="en-US" sz="2800" dirty="0" err="1">
                <a:solidFill>
                  <a:srgbClr val="000000"/>
                </a:solidFill>
              </a:rPr>
              <a:t>Th</a:t>
            </a:r>
            <a:r>
              <a:rPr lang="en-US" sz="2800" dirty="0" err="1">
                <a:solidFill>
                  <a:srgbClr val="000000"/>
                </a:solidFill>
                <a:latin typeface="Lucida Grande" pitchFamily="1" charset="0"/>
              </a:rPr>
              <a:t>ư</a:t>
            </a:r>
            <a:r>
              <a:rPr lang="en-US" sz="2800" dirty="0" err="1">
                <a:solidFill>
                  <a:srgbClr val="000000"/>
                </a:solidFill>
              </a:rPr>
              <a:t>ờng</a:t>
            </a:r>
            <a:r>
              <a:rPr lang="en-US" sz="2800" dirty="0">
                <a:solidFill>
                  <a:srgbClr val="000000"/>
                </a:solidFill>
              </a:rPr>
              <a:t> </a:t>
            </a:r>
            <a:r>
              <a:rPr lang="en-US" sz="2800" dirty="0" err="1">
                <a:solidFill>
                  <a:srgbClr val="000000"/>
                </a:solidFill>
              </a:rPr>
              <a:t>truyền</a:t>
            </a:r>
            <a:r>
              <a:rPr lang="en-US" sz="2800" dirty="0">
                <a:solidFill>
                  <a:srgbClr val="000000"/>
                </a:solidFill>
              </a:rPr>
              <a:t> qua </a:t>
            </a:r>
            <a:r>
              <a:rPr lang="en-US" sz="2800" dirty="0" err="1">
                <a:solidFill>
                  <a:srgbClr val="000000"/>
                </a:solidFill>
              </a:rPr>
              <a:t>t</a:t>
            </a:r>
            <a:r>
              <a:rPr lang="en-US" sz="2800" dirty="0" err="1">
                <a:solidFill>
                  <a:srgbClr val="000000"/>
                </a:solidFill>
                <a:latin typeface="Lucida Grande" pitchFamily="1" charset="0"/>
              </a:rPr>
              <a:t>ĩ</a:t>
            </a:r>
            <a:r>
              <a:rPr lang="en-US" sz="2800" dirty="0" err="1">
                <a:solidFill>
                  <a:srgbClr val="000000"/>
                </a:solidFill>
              </a:rPr>
              <a:t>nh</a:t>
            </a:r>
            <a:r>
              <a:rPr lang="en-US" sz="2800" dirty="0">
                <a:solidFill>
                  <a:srgbClr val="000000"/>
                </a:solidFill>
              </a:rPr>
              <a:t> </a:t>
            </a:r>
            <a:r>
              <a:rPr lang="en-US" sz="2800" dirty="0" err="1">
                <a:solidFill>
                  <a:srgbClr val="000000"/>
                </a:solidFill>
              </a:rPr>
              <a:t>mạch</a:t>
            </a:r>
            <a:r>
              <a:rPr lang="en-US" sz="2800" dirty="0">
                <a:solidFill>
                  <a:srgbClr val="000000"/>
                </a:solidFill>
              </a:rPr>
              <a:t> </a:t>
            </a:r>
            <a:r>
              <a:rPr lang="en-US" sz="2800" dirty="0" err="1">
                <a:solidFill>
                  <a:srgbClr val="000000"/>
                </a:solidFill>
              </a:rPr>
              <a:t>ngọai</a:t>
            </a:r>
            <a:r>
              <a:rPr lang="en-US" sz="2800" dirty="0">
                <a:solidFill>
                  <a:srgbClr val="000000"/>
                </a:solidFill>
              </a:rPr>
              <a:t> vi (</a:t>
            </a:r>
            <a:r>
              <a:rPr lang="en-US" sz="2800" dirty="0" err="1">
                <a:solidFill>
                  <a:srgbClr val="000000"/>
                </a:solidFill>
              </a:rPr>
              <a:t>áp</a:t>
            </a:r>
            <a:r>
              <a:rPr lang="en-US" sz="2800" dirty="0">
                <a:solidFill>
                  <a:srgbClr val="000000"/>
                </a:solidFill>
              </a:rPr>
              <a:t> </a:t>
            </a:r>
            <a:r>
              <a:rPr lang="en-US" sz="2800" dirty="0" err="1">
                <a:solidFill>
                  <a:srgbClr val="000000"/>
                </a:solidFill>
              </a:rPr>
              <a:t>lực</a:t>
            </a:r>
            <a:r>
              <a:rPr lang="en-US" sz="2800" dirty="0">
                <a:solidFill>
                  <a:srgbClr val="000000"/>
                </a:solidFill>
              </a:rPr>
              <a:t> </a:t>
            </a:r>
            <a:r>
              <a:rPr lang="en-US" sz="2800" dirty="0" err="1">
                <a:solidFill>
                  <a:srgbClr val="000000"/>
                </a:solidFill>
              </a:rPr>
              <a:t>thẩm</a:t>
            </a:r>
            <a:r>
              <a:rPr lang="en-US" sz="2800" dirty="0">
                <a:solidFill>
                  <a:srgbClr val="000000"/>
                </a:solidFill>
              </a:rPr>
              <a:t> </a:t>
            </a:r>
            <a:r>
              <a:rPr lang="en-US" sz="2800" dirty="0" err="1">
                <a:solidFill>
                  <a:srgbClr val="000000"/>
                </a:solidFill>
              </a:rPr>
              <a:t>thấu</a:t>
            </a:r>
            <a:r>
              <a:rPr lang="en-US" sz="2800" dirty="0">
                <a:solidFill>
                  <a:srgbClr val="000000"/>
                </a:solidFill>
              </a:rPr>
              <a:t> </a:t>
            </a:r>
            <a:r>
              <a:rPr lang="en-US" sz="2800" dirty="0" err="1">
                <a:solidFill>
                  <a:srgbClr val="000000"/>
                </a:solidFill>
              </a:rPr>
              <a:t>dịch</a:t>
            </a:r>
            <a:r>
              <a:rPr lang="en-US" sz="2800" dirty="0">
                <a:solidFill>
                  <a:srgbClr val="000000"/>
                </a:solidFill>
              </a:rPr>
              <a:t> </a:t>
            </a:r>
            <a:r>
              <a:rPr lang="en-US" sz="2800" dirty="0" err="1">
                <a:solidFill>
                  <a:srgbClr val="000000"/>
                </a:solidFill>
              </a:rPr>
              <a:t>truyền</a:t>
            </a:r>
            <a:r>
              <a:rPr lang="en-US" sz="2800" dirty="0">
                <a:solidFill>
                  <a:srgbClr val="000000"/>
                </a:solidFill>
              </a:rPr>
              <a:t> &lt; 1000 </a:t>
            </a:r>
            <a:r>
              <a:rPr lang="en-US" sz="2800" dirty="0" err="1">
                <a:solidFill>
                  <a:srgbClr val="000000"/>
                </a:solidFill>
              </a:rPr>
              <a:t>mmosm</a:t>
            </a:r>
            <a:r>
              <a:rPr lang="en-US" sz="2800" dirty="0">
                <a:solidFill>
                  <a:srgbClr val="000000"/>
                </a:solidFill>
              </a:rPr>
              <a:t>/L).</a:t>
            </a:r>
          </a:p>
        </p:txBody>
      </p:sp>
    </p:spTree>
    <p:extLst>
      <p:ext uri="{BB962C8B-B14F-4D97-AF65-F5344CB8AC3E}">
        <p14:creationId xmlns:p14="http://schemas.microsoft.com/office/powerpoint/2010/main" val="9154239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762000" y="381000"/>
            <a:ext cx="7924800" cy="990600"/>
          </a:xfrm>
          <a:noFill/>
        </p:spPr>
        <p:txBody>
          <a:bodyPr>
            <a:normAutofit/>
          </a:bodyPr>
          <a:lstStyle/>
          <a:p>
            <a:pPr algn="ctr"/>
            <a:r>
              <a:rPr lang="en-US" sz="3600" b="1" cap="none" dirty="0">
                <a:solidFill>
                  <a:srgbClr val="FF0066"/>
                </a:solidFill>
                <a:latin typeface="Arial" pitchFamily="34" charset="0"/>
                <a:cs typeface="Arial" pitchFamily="34" charset="0"/>
              </a:rPr>
              <a:t>TÓM </a:t>
            </a:r>
            <a:r>
              <a:rPr lang="en-US" sz="3600" b="1" cap="none" dirty="0" smtClean="0">
                <a:solidFill>
                  <a:srgbClr val="FF0066"/>
                </a:solidFill>
                <a:latin typeface="Arial" pitchFamily="34" charset="0"/>
                <a:cs typeface="Arial" pitchFamily="34" charset="0"/>
              </a:rPr>
              <a:t>LẠI: </a:t>
            </a:r>
            <a:r>
              <a:rPr lang="en-US" sz="3600" b="1" cap="none" dirty="0" err="1">
                <a:solidFill>
                  <a:srgbClr val="FF0066"/>
                </a:solidFill>
                <a:latin typeface="Arial" pitchFamily="34" charset="0"/>
                <a:cs typeface="Arial" pitchFamily="34" charset="0"/>
              </a:rPr>
              <a:t>Chỉ</a:t>
            </a:r>
            <a:r>
              <a:rPr lang="en-US" sz="3600" b="1" cap="none" dirty="0">
                <a:solidFill>
                  <a:srgbClr val="FF0066"/>
                </a:solidFill>
                <a:latin typeface="Arial" pitchFamily="34" charset="0"/>
                <a:cs typeface="Arial" pitchFamily="34" charset="0"/>
              </a:rPr>
              <a:t> </a:t>
            </a:r>
            <a:r>
              <a:rPr lang="en-US" sz="3600" b="1" cap="none" dirty="0" err="1">
                <a:solidFill>
                  <a:srgbClr val="FF0066"/>
                </a:solidFill>
                <a:latin typeface="Arial" pitchFamily="34" charset="0"/>
                <a:cs typeface="Arial" pitchFamily="34" charset="0"/>
              </a:rPr>
              <a:t>định</a:t>
            </a:r>
            <a:r>
              <a:rPr lang="en-US" sz="3600" b="1" cap="none" dirty="0">
                <a:solidFill>
                  <a:srgbClr val="FF0066"/>
                </a:solidFill>
                <a:latin typeface="Arial" pitchFamily="34" charset="0"/>
                <a:cs typeface="Arial" pitchFamily="34" charset="0"/>
              </a:rPr>
              <a:t> DDTM</a:t>
            </a:r>
          </a:p>
        </p:txBody>
      </p:sp>
      <p:sp>
        <p:nvSpPr>
          <p:cNvPr id="108547" name="Rectangle 3"/>
          <p:cNvSpPr>
            <a:spLocks noGrp="1" noChangeArrowheads="1"/>
          </p:cNvSpPr>
          <p:nvPr>
            <p:ph type="body" idx="1"/>
          </p:nvPr>
        </p:nvSpPr>
        <p:spPr>
          <a:xfrm>
            <a:off x="609600" y="1981200"/>
            <a:ext cx="7848600" cy="4495800"/>
          </a:xfrm>
        </p:spPr>
        <p:txBody>
          <a:bodyPr/>
          <a:lstStyle/>
          <a:p>
            <a:r>
              <a:rPr lang="en-US" sz="2800" dirty="0"/>
              <a:t> </a:t>
            </a:r>
            <a:r>
              <a:rPr lang="en-US" sz="2800" dirty="0" err="1">
                <a:solidFill>
                  <a:srgbClr val="000000"/>
                </a:solidFill>
                <a:latin typeface="Arial" charset="0"/>
              </a:rPr>
              <a:t>Tận</a:t>
            </a:r>
            <a:r>
              <a:rPr lang="en-US" sz="2800" dirty="0">
                <a:solidFill>
                  <a:srgbClr val="000000"/>
                </a:solidFill>
                <a:latin typeface="Arial" charset="0"/>
              </a:rPr>
              <a:t> </a:t>
            </a:r>
            <a:r>
              <a:rPr lang="en-US" sz="2800" dirty="0" err="1">
                <a:solidFill>
                  <a:srgbClr val="000000"/>
                </a:solidFill>
                <a:latin typeface="Arial" charset="0"/>
              </a:rPr>
              <a:t>dụng</a:t>
            </a:r>
            <a:r>
              <a:rPr lang="en-US" sz="2800" dirty="0">
                <a:solidFill>
                  <a:srgbClr val="000000"/>
                </a:solidFill>
                <a:latin typeface="Arial" charset="0"/>
              </a:rPr>
              <a:t> </a:t>
            </a:r>
            <a:r>
              <a:rPr lang="en-US" sz="2800" dirty="0" err="1">
                <a:solidFill>
                  <a:srgbClr val="000000"/>
                </a:solidFill>
                <a:latin typeface="Arial" charset="0"/>
              </a:rPr>
              <a:t>tối</a:t>
            </a:r>
            <a:r>
              <a:rPr lang="en-US" sz="2800" dirty="0">
                <a:solidFill>
                  <a:srgbClr val="000000"/>
                </a:solidFill>
                <a:latin typeface="Arial" charset="0"/>
              </a:rPr>
              <a:t> </a:t>
            </a:r>
            <a:r>
              <a:rPr lang="en-US" sz="2800" dirty="0" err="1">
                <a:solidFill>
                  <a:srgbClr val="000000"/>
                </a:solidFill>
                <a:latin typeface="Arial" charset="0"/>
              </a:rPr>
              <a:t>đa</a:t>
            </a:r>
            <a:r>
              <a:rPr lang="en-US" sz="2800" dirty="0">
                <a:solidFill>
                  <a:srgbClr val="000000"/>
                </a:solidFill>
                <a:latin typeface="Arial" charset="0"/>
              </a:rPr>
              <a:t> </a:t>
            </a:r>
            <a:r>
              <a:rPr lang="en-US" sz="2800" dirty="0" err="1">
                <a:solidFill>
                  <a:srgbClr val="000000"/>
                </a:solidFill>
                <a:latin typeface="Arial" charset="0"/>
              </a:rPr>
              <a:t>dinh</a:t>
            </a:r>
            <a:r>
              <a:rPr lang="en-US" sz="2800" dirty="0">
                <a:solidFill>
                  <a:srgbClr val="000000"/>
                </a:solidFill>
                <a:latin typeface="Arial" charset="0"/>
              </a:rPr>
              <a:t> </a:t>
            </a:r>
            <a:r>
              <a:rPr lang="en-US" sz="2800" dirty="0" err="1">
                <a:solidFill>
                  <a:srgbClr val="000000"/>
                </a:solidFill>
                <a:latin typeface="Arial" charset="0"/>
              </a:rPr>
              <a:t>dưỡng</a:t>
            </a:r>
            <a:r>
              <a:rPr lang="en-US" sz="2800" dirty="0">
                <a:solidFill>
                  <a:srgbClr val="000000"/>
                </a:solidFill>
                <a:latin typeface="Arial" charset="0"/>
              </a:rPr>
              <a:t> qua </a:t>
            </a:r>
            <a:r>
              <a:rPr lang="en-US" sz="2800" dirty="0" err="1">
                <a:solidFill>
                  <a:srgbClr val="000000"/>
                </a:solidFill>
                <a:latin typeface="Arial" charset="0"/>
              </a:rPr>
              <a:t>đường</a:t>
            </a:r>
            <a:r>
              <a:rPr lang="en-US" sz="2800" dirty="0">
                <a:solidFill>
                  <a:srgbClr val="000000"/>
                </a:solidFill>
                <a:latin typeface="Arial" charset="0"/>
              </a:rPr>
              <a:t> </a:t>
            </a:r>
            <a:r>
              <a:rPr lang="en-US" sz="2800" dirty="0" err="1">
                <a:solidFill>
                  <a:srgbClr val="000000"/>
                </a:solidFill>
                <a:latin typeface="Arial" charset="0"/>
              </a:rPr>
              <a:t>tiêu</a:t>
            </a:r>
            <a:r>
              <a:rPr lang="en-US" sz="2800" dirty="0">
                <a:solidFill>
                  <a:srgbClr val="000000"/>
                </a:solidFill>
                <a:latin typeface="Arial" charset="0"/>
              </a:rPr>
              <a:t> </a:t>
            </a:r>
            <a:r>
              <a:rPr lang="en-US" sz="2800" dirty="0" err="1">
                <a:solidFill>
                  <a:srgbClr val="000000"/>
                </a:solidFill>
                <a:latin typeface="Arial" charset="0"/>
              </a:rPr>
              <a:t>hóa</a:t>
            </a:r>
            <a:r>
              <a:rPr lang="en-US" sz="2800" dirty="0">
                <a:solidFill>
                  <a:srgbClr val="000000"/>
                </a:solidFill>
                <a:latin typeface="Arial" charset="0"/>
              </a:rPr>
              <a:t> </a:t>
            </a:r>
            <a:r>
              <a:rPr lang="en-US" sz="2800" dirty="0" err="1">
                <a:solidFill>
                  <a:srgbClr val="000000"/>
                </a:solidFill>
                <a:latin typeface="Arial" charset="0"/>
              </a:rPr>
              <a:t>khi</a:t>
            </a:r>
            <a:r>
              <a:rPr lang="en-US" sz="2800" dirty="0">
                <a:solidFill>
                  <a:srgbClr val="000000"/>
                </a:solidFill>
                <a:latin typeface="Arial" charset="0"/>
              </a:rPr>
              <a:t> </a:t>
            </a:r>
            <a:r>
              <a:rPr lang="en-US" sz="2800" dirty="0" err="1">
                <a:solidFill>
                  <a:srgbClr val="000000"/>
                </a:solidFill>
                <a:latin typeface="Arial" charset="0"/>
              </a:rPr>
              <a:t>ruột</a:t>
            </a:r>
            <a:r>
              <a:rPr lang="en-US" sz="2800" dirty="0">
                <a:solidFill>
                  <a:srgbClr val="000000"/>
                </a:solidFill>
                <a:latin typeface="Arial" charset="0"/>
              </a:rPr>
              <a:t> </a:t>
            </a:r>
            <a:r>
              <a:rPr lang="en-US" sz="2800" dirty="0" err="1">
                <a:solidFill>
                  <a:srgbClr val="000000"/>
                </a:solidFill>
                <a:latin typeface="Arial" charset="0"/>
              </a:rPr>
              <a:t>còn</a:t>
            </a:r>
            <a:r>
              <a:rPr lang="en-US" sz="2800" dirty="0">
                <a:solidFill>
                  <a:srgbClr val="000000"/>
                </a:solidFill>
                <a:latin typeface="Arial" charset="0"/>
              </a:rPr>
              <a:t> </a:t>
            </a:r>
            <a:r>
              <a:rPr lang="en-US" sz="2800" dirty="0" err="1">
                <a:solidFill>
                  <a:srgbClr val="000000"/>
                </a:solidFill>
                <a:latin typeface="Arial" charset="0"/>
              </a:rPr>
              <a:t>khả</a:t>
            </a:r>
            <a:r>
              <a:rPr lang="en-US" sz="2800" dirty="0">
                <a:solidFill>
                  <a:srgbClr val="000000"/>
                </a:solidFill>
                <a:latin typeface="Arial" charset="0"/>
              </a:rPr>
              <a:t> </a:t>
            </a:r>
            <a:r>
              <a:rPr lang="en-US" sz="2800" dirty="0" err="1">
                <a:solidFill>
                  <a:srgbClr val="000000"/>
                </a:solidFill>
                <a:latin typeface="Arial" charset="0"/>
              </a:rPr>
              <a:t>năng</a:t>
            </a:r>
            <a:r>
              <a:rPr lang="en-US" sz="2800" dirty="0">
                <a:solidFill>
                  <a:srgbClr val="000000"/>
                </a:solidFill>
                <a:latin typeface="Arial" charset="0"/>
              </a:rPr>
              <a:t> </a:t>
            </a:r>
            <a:r>
              <a:rPr lang="en-US" sz="2800" dirty="0" err="1">
                <a:solidFill>
                  <a:srgbClr val="000000"/>
                </a:solidFill>
                <a:latin typeface="Arial" charset="0"/>
              </a:rPr>
              <a:t>họat</a:t>
            </a:r>
            <a:r>
              <a:rPr lang="en-US" sz="2800" dirty="0">
                <a:solidFill>
                  <a:srgbClr val="000000"/>
                </a:solidFill>
                <a:latin typeface="Arial" charset="0"/>
              </a:rPr>
              <a:t> </a:t>
            </a:r>
            <a:r>
              <a:rPr lang="en-US" sz="2800" dirty="0" err="1">
                <a:solidFill>
                  <a:srgbClr val="000000"/>
                </a:solidFill>
                <a:latin typeface="Arial" charset="0"/>
              </a:rPr>
              <a:t>động</a:t>
            </a:r>
            <a:r>
              <a:rPr lang="en-US" sz="2800" dirty="0">
                <a:solidFill>
                  <a:srgbClr val="000000"/>
                </a:solidFill>
                <a:latin typeface="Arial" charset="0"/>
              </a:rPr>
              <a:t>.</a:t>
            </a:r>
          </a:p>
          <a:p>
            <a:r>
              <a:rPr lang="en-US" sz="2800" dirty="0">
                <a:solidFill>
                  <a:srgbClr val="000000"/>
                </a:solidFill>
                <a:latin typeface="Arial" charset="0"/>
              </a:rPr>
              <a:t> </a:t>
            </a:r>
            <a:r>
              <a:rPr lang="en-US" sz="2800" dirty="0" err="1">
                <a:solidFill>
                  <a:srgbClr val="000000"/>
                </a:solidFill>
                <a:latin typeface="Arial" charset="0"/>
              </a:rPr>
              <a:t>Khi</a:t>
            </a:r>
            <a:r>
              <a:rPr lang="en-US" sz="2800" dirty="0">
                <a:solidFill>
                  <a:srgbClr val="000000"/>
                </a:solidFill>
                <a:latin typeface="Arial" charset="0"/>
              </a:rPr>
              <a:t> </a:t>
            </a:r>
            <a:r>
              <a:rPr lang="en-US" sz="2800" dirty="0" err="1">
                <a:solidFill>
                  <a:srgbClr val="000000"/>
                </a:solidFill>
                <a:latin typeface="Arial" charset="0"/>
              </a:rPr>
              <a:t>không</a:t>
            </a:r>
            <a:r>
              <a:rPr lang="en-US" sz="2800" dirty="0">
                <a:solidFill>
                  <a:srgbClr val="000000"/>
                </a:solidFill>
                <a:latin typeface="Arial" charset="0"/>
              </a:rPr>
              <a:t> </a:t>
            </a:r>
            <a:r>
              <a:rPr lang="en-US" sz="2800" dirty="0" err="1">
                <a:solidFill>
                  <a:srgbClr val="000000"/>
                </a:solidFill>
                <a:latin typeface="Arial" charset="0"/>
              </a:rPr>
              <a:t>thể</a:t>
            </a:r>
            <a:r>
              <a:rPr lang="en-US" sz="2800" dirty="0">
                <a:solidFill>
                  <a:srgbClr val="000000"/>
                </a:solidFill>
                <a:latin typeface="Arial" charset="0"/>
              </a:rPr>
              <a:t> </a:t>
            </a:r>
            <a:r>
              <a:rPr lang="en-US" sz="2800" dirty="0" err="1">
                <a:solidFill>
                  <a:srgbClr val="000000"/>
                </a:solidFill>
                <a:latin typeface="Arial" charset="0"/>
              </a:rPr>
              <a:t>thực</a:t>
            </a:r>
            <a:r>
              <a:rPr lang="en-US" sz="2800" dirty="0">
                <a:solidFill>
                  <a:srgbClr val="000000"/>
                </a:solidFill>
                <a:latin typeface="Arial" charset="0"/>
              </a:rPr>
              <a:t> </a:t>
            </a:r>
            <a:r>
              <a:rPr lang="en-US" sz="2800" dirty="0" err="1">
                <a:solidFill>
                  <a:srgbClr val="000000"/>
                </a:solidFill>
                <a:latin typeface="Arial" charset="0"/>
              </a:rPr>
              <a:t>hiện</a:t>
            </a:r>
            <a:r>
              <a:rPr lang="en-US" sz="2800" dirty="0">
                <a:solidFill>
                  <a:srgbClr val="000000"/>
                </a:solidFill>
                <a:latin typeface="Arial" charset="0"/>
              </a:rPr>
              <a:t> DDTH </a:t>
            </a:r>
            <a:r>
              <a:rPr lang="en-US" sz="2800" dirty="0" err="1">
                <a:solidFill>
                  <a:srgbClr val="000000"/>
                </a:solidFill>
                <a:latin typeface="Arial" charset="0"/>
              </a:rPr>
              <a:t>thì</a:t>
            </a:r>
            <a:r>
              <a:rPr lang="en-US" sz="2800" dirty="0">
                <a:solidFill>
                  <a:srgbClr val="000000"/>
                </a:solidFill>
                <a:latin typeface="Arial" charset="0"/>
              </a:rPr>
              <a:t> </a:t>
            </a:r>
            <a:r>
              <a:rPr lang="en-US" sz="2800" dirty="0" err="1">
                <a:solidFill>
                  <a:srgbClr val="000000"/>
                </a:solidFill>
                <a:latin typeface="Arial" charset="0"/>
              </a:rPr>
              <a:t>khi</a:t>
            </a:r>
            <a:r>
              <a:rPr lang="en-US" sz="2800" dirty="0">
                <a:solidFill>
                  <a:srgbClr val="000000"/>
                </a:solidFill>
                <a:latin typeface="Arial" charset="0"/>
              </a:rPr>
              <a:t> </a:t>
            </a:r>
            <a:r>
              <a:rPr lang="en-US" sz="2800" dirty="0" err="1">
                <a:solidFill>
                  <a:srgbClr val="000000"/>
                </a:solidFill>
                <a:latin typeface="Arial" charset="0"/>
              </a:rPr>
              <a:t>đó</a:t>
            </a:r>
            <a:r>
              <a:rPr lang="en-US" sz="2800" dirty="0">
                <a:solidFill>
                  <a:srgbClr val="000000"/>
                </a:solidFill>
                <a:latin typeface="Arial" charset="0"/>
              </a:rPr>
              <a:t> </a:t>
            </a:r>
            <a:r>
              <a:rPr lang="en-US" sz="2800" dirty="0" err="1">
                <a:solidFill>
                  <a:srgbClr val="000000"/>
                </a:solidFill>
                <a:latin typeface="Arial" charset="0"/>
              </a:rPr>
              <a:t>mới</a:t>
            </a:r>
            <a:r>
              <a:rPr lang="en-US" sz="2800" dirty="0">
                <a:solidFill>
                  <a:srgbClr val="000000"/>
                </a:solidFill>
                <a:latin typeface="Arial" charset="0"/>
              </a:rPr>
              <a:t> </a:t>
            </a:r>
            <a:r>
              <a:rPr lang="en-US" sz="2800" dirty="0" err="1">
                <a:solidFill>
                  <a:srgbClr val="000000"/>
                </a:solidFill>
                <a:latin typeface="Arial" charset="0"/>
              </a:rPr>
              <a:t>cần</a:t>
            </a:r>
            <a:r>
              <a:rPr lang="en-US" sz="2800" dirty="0">
                <a:solidFill>
                  <a:srgbClr val="000000"/>
                </a:solidFill>
                <a:latin typeface="Arial" charset="0"/>
              </a:rPr>
              <a:t> DDTM </a:t>
            </a:r>
            <a:r>
              <a:rPr lang="en-US" sz="2800" dirty="0" err="1">
                <a:solidFill>
                  <a:srgbClr val="000000"/>
                </a:solidFill>
                <a:latin typeface="Arial" charset="0"/>
              </a:rPr>
              <a:t>tòan</a:t>
            </a:r>
            <a:r>
              <a:rPr lang="en-US" sz="2800" dirty="0">
                <a:solidFill>
                  <a:srgbClr val="000000"/>
                </a:solidFill>
                <a:latin typeface="Arial" charset="0"/>
              </a:rPr>
              <a:t> </a:t>
            </a:r>
            <a:r>
              <a:rPr lang="en-US" sz="2800" dirty="0" err="1">
                <a:solidFill>
                  <a:srgbClr val="000000"/>
                </a:solidFill>
                <a:latin typeface="Arial" charset="0"/>
              </a:rPr>
              <a:t>phần</a:t>
            </a:r>
            <a:r>
              <a:rPr lang="en-US" sz="2800" dirty="0">
                <a:solidFill>
                  <a:srgbClr val="000000"/>
                </a:solidFill>
                <a:latin typeface="Arial" charset="0"/>
              </a:rPr>
              <a:t>.</a:t>
            </a:r>
          </a:p>
          <a:p>
            <a:r>
              <a:rPr lang="en-US" sz="2800" dirty="0">
                <a:solidFill>
                  <a:srgbClr val="000000"/>
                </a:solidFill>
                <a:latin typeface="Arial" charset="0"/>
              </a:rPr>
              <a:t> </a:t>
            </a:r>
            <a:r>
              <a:rPr lang="en-US" sz="2800" dirty="0" err="1">
                <a:solidFill>
                  <a:srgbClr val="000000"/>
                </a:solidFill>
                <a:latin typeface="Arial" charset="0"/>
              </a:rPr>
              <a:t>Khi</a:t>
            </a:r>
            <a:r>
              <a:rPr lang="en-US" sz="2800" dirty="0">
                <a:solidFill>
                  <a:srgbClr val="000000"/>
                </a:solidFill>
                <a:latin typeface="Arial" charset="0"/>
              </a:rPr>
              <a:t> </a:t>
            </a:r>
            <a:r>
              <a:rPr lang="en-US" sz="2800" dirty="0" err="1">
                <a:solidFill>
                  <a:srgbClr val="000000"/>
                </a:solidFill>
                <a:latin typeface="Arial" charset="0"/>
              </a:rPr>
              <a:t>không</a:t>
            </a:r>
            <a:r>
              <a:rPr lang="en-US" sz="2800" dirty="0">
                <a:solidFill>
                  <a:srgbClr val="000000"/>
                </a:solidFill>
                <a:latin typeface="Arial" charset="0"/>
              </a:rPr>
              <a:t> </a:t>
            </a:r>
            <a:r>
              <a:rPr lang="en-US" sz="2800" dirty="0" err="1">
                <a:solidFill>
                  <a:srgbClr val="000000"/>
                </a:solidFill>
                <a:latin typeface="Arial" charset="0"/>
              </a:rPr>
              <a:t>đủ</a:t>
            </a:r>
            <a:r>
              <a:rPr lang="en-US" sz="2800" dirty="0">
                <a:solidFill>
                  <a:srgbClr val="000000"/>
                </a:solidFill>
                <a:latin typeface="Arial" charset="0"/>
              </a:rPr>
              <a:t> </a:t>
            </a:r>
            <a:r>
              <a:rPr lang="en-US" sz="2800" dirty="0" err="1">
                <a:solidFill>
                  <a:srgbClr val="000000"/>
                </a:solidFill>
                <a:latin typeface="Arial" charset="0"/>
              </a:rPr>
              <a:t>dinh</a:t>
            </a:r>
            <a:r>
              <a:rPr lang="en-US" sz="2800" dirty="0">
                <a:solidFill>
                  <a:srgbClr val="000000"/>
                </a:solidFill>
                <a:latin typeface="Arial" charset="0"/>
              </a:rPr>
              <a:t> </a:t>
            </a:r>
            <a:r>
              <a:rPr lang="en-US" sz="2800" dirty="0" err="1">
                <a:solidFill>
                  <a:srgbClr val="000000"/>
                </a:solidFill>
                <a:latin typeface="Arial" charset="0"/>
              </a:rPr>
              <a:t>dưỡng</a:t>
            </a:r>
            <a:r>
              <a:rPr lang="en-US" sz="2800" dirty="0">
                <a:solidFill>
                  <a:srgbClr val="000000"/>
                </a:solidFill>
                <a:latin typeface="Arial" charset="0"/>
              </a:rPr>
              <a:t> DDTH -&gt; </a:t>
            </a:r>
            <a:r>
              <a:rPr lang="en-US" sz="2800" dirty="0" err="1">
                <a:solidFill>
                  <a:srgbClr val="000000"/>
                </a:solidFill>
                <a:latin typeface="Arial" charset="0"/>
              </a:rPr>
              <a:t>bổ</a:t>
            </a:r>
            <a:r>
              <a:rPr lang="en-US" sz="2800" dirty="0">
                <a:solidFill>
                  <a:srgbClr val="000000"/>
                </a:solidFill>
                <a:latin typeface="Arial" charset="0"/>
              </a:rPr>
              <a:t> sung </a:t>
            </a:r>
            <a:r>
              <a:rPr lang="en-US" sz="2800" dirty="0" err="1">
                <a:solidFill>
                  <a:srgbClr val="000000"/>
                </a:solidFill>
                <a:latin typeface="Arial" charset="0"/>
              </a:rPr>
              <a:t>phần</a:t>
            </a:r>
            <a:r>
              <a:rPr lang="en-US" sz="2800" dirty="0">
                <a:solidFill>
                  <a:srgbClr val="000000"/>
                </a:solidFill>
                <a:latin typeface="Arial" charset="0"/>
              </a:rPr>
              <a:t> </a:t>
            </a:r>
            <a:r>
              <a:rPr lang="en-US" sz="2800" dirty="0" err="1">
                <a:solidFill>
                  <a:srgbClr val="000000"/>
                </a:solidFill>
                <a:latin typeface="Arial" charset="0"/>
              </a:rPr>
              <a:t>còn</a:t>
            </a:r>
            <a:r>
              <a:rPr lang="en-US" sz="2800" dirty="0">
                <a:solidFill>
                  <a:srgbClr val="000000"/>
                </a:solidFill>
                <a:latin typeface="Arial" charset="0"/>
              </a:rPr>
              <a:t> </a:t>
            </a:r>
            <a:r>
              <a:rPr lang="en-US" sz="2800" dirty="0" err="1">
                <a:solidFill>
                  <a:srgbClr val="000000"/>
                </a:solidFill>
                <a:latin typeface="Arial" charset="0"/>
              </a:rPr>
              <a:t>lại</a:t>
            </a:r>
            <a:r>
              <a:rPr lang="en-US" sz="2800" dirty="0">
                <a:solidFill>
                  <a:srgbClr val="000000"/>
                </a:solidFill>
                <a:latin typeface="Arial" charset="0"/>
              </a:rPr>
              <a:t> qua DDTM</a:t>
            </a:r>
          </a:p>
          <a:p>
            <a:r>
              <a:rPr lang="en-US" sz="2800" dirty="0">
                <a:solidFill>
                  <a:srgbClr val="000000"/>
                </a:solidFill>
                <a:latin typeface="Arial" charset="0"/>
              </a:rPr>
              <a:t> </a:t>
            </a:r>
            <a:r>
              <a:rPr lang="en-US" sz="2800" dirty="0" err="1">
                <a:solidFill>
                  <a:srgbClr val="000000"/>
                </a:solidFill>
                <a:latin typeface="Arial" charset="0"/>
              </a:rPr>
              <a:t>Cần</a:t>
            </a:r>
            <a:r>
              <a:rPr lang="en-US" sz="2800" dirty="0">
                <a:solidFill>
                  <a:srgbClr val="000000"/>
                </a:solidFill>
                <a:latin typeface="Arial" charset="0"/>
              </a:rPr>
              <a:t> </a:t>
            </a:r>
            <a:r>
              <a:rPr lang="en-US" sz="2800" dirty="0" err="1">
                <a:solidFill>
                  <a:srgbClr val="000000"/>
                </a:solidFill>
                <a:latin typeface="Arial" charset="0"/>
              </a:rPr>
              <a:t>lưu</a:t>
            </a:r>
            <a:r>
              <a:rPr lang="en-US" sz="2800" dirty="0">
                <a:solidFill>
                  <a:srgbClr val="000000"/>
                </a:solidFill>
                <a:latin typeface="Arial" charset="0"/>
              </a:rPr>
              <a:t> ý </a:t>
            </a:r>
            <a:r>
              <a:rPr lang="en-US" sz="2800" dirty="0" err="1">
                <a:solidFill>
                  <a:srgbClr val="000000"/>
                </a:solidFill>
                <a:latin typeface="Arial" charset="0"/>
              </a:rPr>
              <a:t>áp</a:t>
            </a:r>
            <a:r>
              <a:rPr lang="en-US" sz="2800" dirty="0">
                <a:solidFill>
                  <a:srgbClr val="000000"/>
                </a:solidFill>
                <a:latin typeface="Arial" charset="0"/>
              </a:rPr>
              <a:t> </a:t>
            </a:r>
            <a:r>
              <a:rPr lang="en-US" sz="2800" dirty="0" err="1">
                <a:solidFill>
                  <a:srgbClr val="000000"/>
                </a:solidFill>
                <a:latin typeface="Arial" charset="0"/>
              </a:rPr>
              <a:t>lực</a:t>
            </a:r>
            <a:r>
              <a:rPr lang="en-US" sz="2800" dirty="0">
                <a:solidFill>
                  <a:srgbClr val="000000"/>
                </a:solidFill>
                <a:latin typeface="Arial" charset="0"/>
              </a:rPr>
              <a:t> </a:t>
            </a:r>
            <a:r>
              <a:rPr lang="en-US" sz="2800" dirty="0" err="1">
                <a:solidFill>
                  <a:srgbClr val="000000"/>
                </a:solidFill>
                <a:latin typeface="Arial" charset="0"/>
              </a:rPr>
              <a:t>thẩm</a:t>
            </a:r>
            <a:r>
              <a:rPr lang="en-US" sz="2800" dirty="0">
                <a:solidFill>
                  <a:srgbClr val="000000"/>
                </a:solidFill>
                <a:latin typeface="Arial" charset="0"/>
              </a:rPr>
              <a:t> </a:t>
            </a:r>
            <a:r>
              <a:rPr lang="en-US" sz="2800" dirty="0" err="1">
                <a:solidFill>
                  <a:srgbClr val="000000"/>
                </a:solidFill>
                <a:latin typeface="Arial" charset="0"/>
              </a:rPr>
              <a:t>thấu</a:t>
            </a:r>
            <a:r>
              <a:rPr lang="en-US" sz="2800" dirty="0">
                <a:solidFill>
                  <a:srgbClr val="000000"/>
                </a:solidFill>
                <a:latin typeface="Arial" charset="0"/>
              </a:rPr>
              <a:t> </a:t>
            </a:r>
            <a:r>
              <a:rPr lang="en-US" sz="2800" dirty="0" err="1">
                <a:solidFill>
                  <a:srgbClr val="000000"/>
                </a:solidFill>
                <a:latin typeface="Arial" charset="0"/>
              </a:rPr>
              <a:t>dịch</a:t>
            </a:r>
            <a:r>
              <a:rPr lang="en-US" sz="2800" dirty="0">
                <a:solidFill>
                  <a:srgbClr val="000000"/>
                </a:solidFill>
                <a:latin typeface="Arial" charset="0"/>
              </a:rPr>
              <a:t> </a:t>
            </a:r>
            <a:r>
              <a:rPr lang="en-US" sz="2800" dirty="0" err="1">
                <a:solidFill>
                  <a:srgbClr val="000000"/>
                </a:solidFill>
                <a:latin typeface="Arial" charset="0"/>
              </a:rPr>
              <a:t>truyền</a:t>
            </a:r>
            <a:r>
              <a:rPr lang="en-US" sz="2800" dirty="0">
                <a:solidFill>
                  <a:srgbClr val="000000"/>
                </a:solidFill>
                <a:latin typeface="Arial" charset="0"/>
              </a:rPr>
              <a:t> </a:t>
            </a:r>
            <a:r>
              <a:rPr lang="en-US" sz="2800" dirty="0" err="1">
                <a:solidFill>
                  <a:srgbClr val="000000"/>
                </a:solidFill>
                <a:latin typeface="Arial" charset="0"/>
              </a:rPr>
              <a:t>tương</a:t>
            </a:r>
            <a:r>
              <a:rPr lang="en-US" sz="2800" dirty="0">
                <a:solidFill>
                  <a:srgbClr val="000000"/>
                </a:solidFill>
                <a:latin typeface="Arial" charset="0"/>
              </a:rPr>
              <a:t> </a:t>
            </a:r>
            <a:r>
              <a:rPr lang="en-US" sz="2800" dirty="0" err="1">
                <a:solidFill>
                  <a:srgbClr val="000000"/>
                </a:solidFill>
                <a:latin typeface="Arial" charset="0"/>
              </a:rPr>
              <a:t>quan</a:t>
            </a:r>
            <a:r>
              <a:rPr lang="en-US" sz="2800" dirty="0">
                <a:solidFill>
                  <a:srgbClr val="000000"/>
                </a:solidFill>
                <a:latin typeface="Arial" charset="0"/>
              </a:rPr>
              <a:t> </a:t>
            </a:r>
            <a:r>
              <a:rPr lang="en-US" sz="2800" dirty="0" err="1">
                <a:solidFill>
                  <a:srgbClr val="000000"/>
                </a:solidFill>
                <a:latin typeface="Arial" charset="0"/>
              </a:rPr>
              <a:t>với</a:t>
            </a:r>
            <a:r>
              <a:rPr lang="en-US" sz="2800" dirty="0">
                <a:solidFill>
                  <a:srgbClr val="000000"/>
                </a:solidFill>
                <a:latin typeface="Arial" charset="0"/>
              </a:rPr>
              <a:t> </a:t>
            </a:r>
            <a:r>
              <a:rPr lang="en-US" sz="2800" dirty="0" err="1">
                <a:solidFill>
                  <a:srgbClr val="000000"/>
                </a:solidFill>
                <a:latin typeface="Arial" charset="0"/>
              </a:rPr>
              <a:t>đường</a:t>
            </a:r>
            <a:r>
              <a:rPr lang="en-US" sz="2800" dirty="0">
                <a:solidFill>
                  <a:srgbClr val="000000"/>
                </a:solidFill>
                <a:latin typeface="Arial" charset="0"/>
              </a:rPr>
              <a:t> </a:t>
            </a:r>
            <a:r>
              <a:rPr lang="en-US" sz="2800" dirty="0" err="1">
                <a:solidFill>
                  <a:srgbClr val="000000"/>
                </a:solidFill>
                <a:latin typeface="Arial" charset="0"/>
              </a:rPr>
              <a:t>truyền</a:t>
            </a:r>
            <a:r>
              <a:rPr lang="en-US" sz="2800" dirty="0">
                <a:solidFill>
                  <a:srgbClr val="000000"/>
                </a:solidFill>
                <a:latin typeface="Arial" charset="0"/>
              </a:rPr>
              <a:t> </a:t>
            </a:r>
            <a:r>
              <a:rPr lang="en-US" sz="2800" dirty="0" err="1">
                <a:solidFill>
                  <a:srgbClr val="000000"/>
                </a:solidFill>
                <a:latin typeface="Arial" charset="0"/>
              </a:rPr>
              <a:t>tĩnh</a:t>
            </a:r>
            <a:r>
              <a:rPr lang="en-US" sz="2800" dirty="0">
                <a:solidFill>
                  <a:srgbClr val="000000"/>
                </a:solidFill>
                <a:latin typeface="Arial" charset="0"/>
              </a:rPr>
              <a:t> </a:t>
            </a:r>
            <a:r>
              <a:rPr lang="en-US" sz="2800" dirty="0" err="1">
                <a:solidFill>
                  <a:srgbClr val="000000"/>
                </a:solidFill>
                <a:latin typeface="Arial" charset="0"/>
              </a:rPr>
              <a:t>mạch</a:t>
            </a:r>
            <a:r>
              <a:rPr lang="en-US" sz="2800" dirty="0">
                <a:solidFill>
                  <a:srgbClr val="000000"/>
                </a:solidFill>
                <a:latin typeface="Arial" charset="0"/>
              </a:rPr>
              <a:t> </a:t>
            </a:r>
            <a:r>
              <a:rPr lang="en-US" sz="2800" dirty="0" err="1">
                <a:solidFill>
                  <a:srgbClr val="000000"/>
                </a:solidFill>
                <a:latin typeface="Arial" charset="0"/>
              </a:rPr>
              <a:t>ngọai</a:t>
            </a:r>
            <a:r>
              <a:rPr lang="en-US" sz="2800" dirty="0">
                <a:solidFill>
                  <a:srgbClr val="000000"/>
                </a:solidFill>
                <a:latin typeface="Arial" charset="0"/>
              </a:rPr>
              <a:t> vi hay </a:t>
            </a:r>
            <a:r>
              <a:rPr lang="en-US" sz="2800" dirty="0" err="1">
                <a:solidFill>
                  <a:srgbClr val="000000"/>
                </a:solidFill>
                <a:latin typeface="Arial" charset="0"/>
              </a:rPr>
              <a:t>trung</a:t>
            </a:r>
            <a:r>
              <a:rPr lang="en-US" sz="2800" dirty="0">
                <a:solidFill>
                  <a:srgbClr val="000000"/>
                </a:solidFill>
                <a:latin typeface="Arial" charset="0"/>
              </a:rPr>
              <a:t> </a:t>
            </a:r>
            <a:r>
              <a:rPr lang="en-US" sz="2800" dirty="0" err="1">
                <a:solidFill>
                  <a:srgbClr val="000000"/>
                </a:solidFill>
                <a:latin typeface="Arial" charset="0"/>
              </a:rPr>
              <a:t>tâm</a:t>
            </a:r>
            <a:endParaRPr lang="en-US" sz="2800" dirty="0">
              <a:solidFill>
                <a:srgbClr val="000000"/>
              </a:solidFill>
              <a:latin typeface="Arial" charset="0"/>
            </a:endParaRPr>
          </a:p>
        </p:txBody>
      </p:sp>
    </p:spTree>
    <p:extLst>
      <p:ext uri="{BB962C8B-B14F-4D97-AF65-F5344CB8AC3E}">
        <p14:creationId xmlns:p14="http://schemas.microsoft.com/office/powerpoint/2010/main" val="15442404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381000"/>
            <a:ext cx="7772400" cy="1143000"/>
          </a:xfrm>
        </p:spPr>
        <p:txBody>
          <a:bodyPr>
            <a:normAutofit/>
          </a:bodyPr>
          <a:lstStyle/>
          <a:p>
            <a:pPr algn="ctr"/>
            <a:r>
              <a:rPr lang="en-US" sz="3600" b="1" cap="none" dirty="0" err="1">
                <a:solidFill>
                  <a:srgbClr val="FF0066"/>
                </a:solidFill>
                <a:latin typeface="VNI-Helve" pitchFamily="2" charset="0"/>
              </a:rPr>
              <a:t>Baøi</a:t>
            </a:r>
            <a:r>
              <a:rPr lang="en-US" sz="3600" b="1" cap="none" dirty="0">
                <a:solidFill>
                  <a:srgbClr val="FF0066"/>
                </a:solidFill>
                <a:latin typeface="VNI-Helve" pitchFamily="2" charset="0"/>
              </a:rPr>
              <a:t> </a:t>
            </a:r>
            <a:r>
              <a:rPr lang="en-US" sz="3600" b="1" cap="none" dirty="0" err="1">
                <a:solidFill>
                  <a:srgbClr val="FF0066"/>
                </a:solidFill>
                <a:latin typeface="VNI-Helve" pitchFamily="2" charset="0"/>
              </a:rPr>
              <a:t>taäp</a:t>
            </a:r>
            <a:r>
              <a:rPr lang="en-US" sz="3600" b="1" cap="none" dirty="0">
                <a:solidFill>
                  <a:srgbClr val="FF0066"/>
                </a:solidFill>
                <a:latin typeface="VNI-Helve" pitchFamily="2" charset="0"/>
              </a:rPr>
              <a:t> </a:t>
            </a:r>
            <a:r>
              <a:rPr lang="en-US" sz="3600" b="1" cap="none" dirty="0" err="1">
                <a:solidFill>
                  <a:srgbClr val="FF0066"/>
                </a:solidFill>
                <a:latin typeface="VNI-Helve" pitchFamily="2" charset="0"/>
              </a:rPr>
              <a:t>vaän</a:t>
            </a:r>
            <a:r>
              <a:rPr lang="en-US" sz="3600" b="1" cap="none" dirty="0">
                <a:solidFill>
                  <a:srgbClr val="FF0066"/>
                </a:solidFill>
                <a:latin typeface="VNI-Helve" pitchFamily="2" charset="0"/>
              </a:rPr>
              <a:t> </a:t>
            </a:r>
            <a:r>
              <a:rPr lang="en-US" sz="3600" b="1" cap="none" dirty="0" err="1">
                <a:solidFill>
                  <a:srgbClr val="FF0066"/>
                </a:solidFill>
                <a:latin typeface="VNI-Helve" pitchFamily="2" charset="0"/>
              </a:rPr>
              <a:t>ñoäng</a:t>
            </a:r>
            <a:r>
              <a:rPr lang="en-US" sz="3600" b="1" cap="none" dirty="0">
                <a:solidFill>
                  <a:srgbClr val="FF0066"/>
                </a:solidFill>
                <a:latin typeface="VNI-Helve" pitchFamily="2" charset="0"/>
              </a:rPr>
              <a:t> </a:t>
            </a:r>
            <a:r>
              <a:rPr lang="en-US" sz="3600" b="1" cap="none" dirty="0" smtClean="0">
                <a:solidFill>
                  <a:srgbClr val="FF0066"/>
                </a:solidFill>
                <a:latin typeface="VNI-Helve" pitchFamily="2" charset="0"/>
              </a:rPr>
              <a:t>2</a:t>
            </a:r>
            <a:endParaRPr lang="en-US" sz="3600" b="1" cap="none" dirty="0">
              <a:solidFill>
                <a:srgbClr val="FF0066"/>
              </a:solidFill>
              <a:latin typeface="VNI-Helve" pitchFamily="2" charset="0"/>
            </a:endParaRPr>
          </a:p>
        </p:txBody>
      </p:sp>
      <p:sp>
        <p:nvSpPr>
          <p:cNvPr id="83971" name="Rectangle 3"/>
          <p:cNvSpPr>
            <a:spLocks noGrp="1" noChangeArrowheads="1"/>
          </p:cNvSpPr>
          <p:nvPr>
            <p:ph type="body" idx="1"/>
          </p:nvPr>
        </p:nvSpPr>
        <p:spPr>
          <a:xfrm>
            <a:off x="457200" y="1905000"/>
            <a:ext cx="8153400" cy="4525963"/>
          </a:xfrm>
        </p:spPr>
        <p:txBody>
          <a:bodyPr>
            <a:normAutofit fontScale="92500"/>
          </a:bodyPr>
          <a:lstStyle/>
          <a:p>
            <a:pPr>
              <a:lnSpc>
                <a:spcPct val="90000"/>
              </a:lnSpc>
              <a:buFont typeface="Monotype Sorts" pitchFamily="1" charset="2"/>
              <a:buNone/>
            </a:pPr>
            <a:r>
              <a:rPr lang="en-US" sz="2400" dirty="0">
                <a:latin typeface="VNI-Helve" pitchFamily="2" charset="0"/>
              </a:rPr>
              <a:t>	</a:t>
            </a:r>
            <a:r>
              <a:rPr lang="en-US" sz="2800" dirty="0" err="1">
                <a:solidFill>
                  <a:srgbClr val="000000"/>
                </a:solidFill>
                <a:latin typeface="VNI-Helve" pitchFamily="2" charset="0"/>
              </a:rPr>
              <a:t>Moät</a:t>
            </a:r>
            <a:r>
              <a:rPr lang="en-US" sz="2800" dirty="0">
                <a:solidFill>
                  <a:srgbClr val="000000"/>
                </a:solidFill>
                <a:latin typeface="VNI-Helve" pitchFamily="2" charset="0"/>
              </a:rPr>
              <a:t> </a:t>
            </a:r>
            <a:r>
              <a:rPr lang="en-US" sz="2800" dirty="0" err="1">
                <a:solidFill>
                  <a:srgbClr val="000000"/>
                </a:solidFill>
                <a:latin typeface="VNI-Helve" pitchFamily="2" charset="0"/>
              </a:rPr>
              <a:t>beänh</a:t>
            </a:r>
            <a:r>
              <a:rPr lang="en-US" sz="2800" dirty="0">
                <a:solidFill>
                  <a:srgbClr val="000000"/>
                </a:solidFill>
                <a:latin typeface="VNI-Helve" pitchFamily="2" charset="0"/>
              </a:rPr>
              <a:t> </a:t>
            </a:r>
            <a:r>
              <a:rPr lang="en-US" sz="2800" dirty="0" err="1">
                <a:solidFill>
                  <a:srgbClr val="000000"/>
                </a:solidFill>
                <a:latin typeface="VNI-Helve" pitchFamily="2" charset="0"/>
              </a:rPr>
              <a:t>nhaân</a:t>
            </a:r>
            <a:r>
              <a:rPr lang="en-US" sz="2800" dirty="0">
                <a:solidFill>
                  <a:srgbClr val="000000"/>
                </a:solidFill>
                <a:latin typeface="VNI-Helve" pitchFamily="2" charset="0"/>
              </a:rPr>
              <a:t> </a:t>
            </a:r>
            <a:r>
              <a:rPr lang="en-US" sz="2800" dirty="0" err="1">
                <a:solidFill>
                  <a:srgbClr val="000000"/>
                </a:solidFill>
                <a:latin typeface="VNI-Helve" pitchFamily="2" charset="0"/>
              </a:rPr>
              <a:t>nöõ</a:t>
            </a:r>
            <a:r>
              <a:rPr lang="en-US" sz="2800" dirty="0">
                <a:solidFill>
                  <a:srgbClr val="000000"/>
                </a:solidFill>
                <a:latin typeface="VNI-Helve" pitchFamily="2" charset="0"/>
              </a:rPr>
              <a:t> 50 </a:t>
            </a:r>
            <a:r>
              <a:rPr lang="en-US" sz="2800" dirty="0" err="1">
                <a:solidFill>
                  <a:srgbClr val="000000"/>
                </a:solidFill>
                <a:latin typeface="VNI-Helve" pitchFamily="2" charset="0"/>
              </a:rPr>
              <a:t>tuoåi</a:t>
            </a:r>
            <a:r>
              <a:rPr lang="en-US" sz="2800" dirty="0">
                <a:solidFill>
                  <a:srgbClr val="000000"/>
                </a:solidFill>
                <a:latin typeface="VNI-Helve" pitchFamily="2" charset="0"/>
              </a:rPr>
              <a:t> </a:t>
            </a:r>
            <a:r>
              <a:rPr lang="en-US" sz="2800" dirty="0" err="1">
                <a:solidFill>
                  <a:srgbClr val="000000"/>
                </a:solidFill>
                <a:latin typeface="VNI-Helve" pitchFamily="2" charset="0"/>
              </a:rPr>
              <a:t>ñöôïc</a:t>
            </a:r>
            <a:r>
              <a:rPr lang="en-US" sz="2800" dirty="0">
                <a:solidFill>
                  <a:srgbClr val="000000"/>
                </a:solidFill>
                <a:latin typeface="VNI-Helve" pitchFamily="2" charset="0"/>
              </a:rPr>
              <a:t> </a:t>
            </a:r>
            <a:r>
              <a:rPr lang="en-US" sz="2800" dirty="0" err="1">
                <a:solidFill>
                  <a:srgbClr val="000000"/>
                </a:solidFill>
                <a:latin typeface="VNI-Helve" pitchFamily="2" charset="0"/>
              </a:rPr>
              <a:t>chaån</a:t>
            </a:r>
            <a:r>
              <a:rPr lang="en-US" sz="2800" dirty="0">
                <a:solidFill>
                  <a:srgbClr val="000000"/>
                </a:solidFill>
                <a:latin typeface="VNI-Helve" pitchFamily="2" charset="0"/>
              </a:rPr>
              <a:t> </a:t>
            </a:r>
            <a:r>
              <a:rPr lang="en-US" sz="2800" dirty="0" err="1">
                <a:solidFill>
                  <a:srgbClr val="000000"/>
                </a:solidFill>
                <a:latin typeface="VNI-Helve" pitchFamily="2" charset="0"/>
              </a:rPr>
              <a:t>ñoùan</a:t>
            </a:r>
            <a:r>
              <a:rPr lang="en-US" sz="2800" dirty="0">
                <a:solidFill>
                  <a:srgbClr val="000000"/>
                </a:solidFill>
                <a:latin typeface="VNI-Helve" pitchFamily="2" charset="0"/>
              </a:rPr>
              <a:t> u </a:t>
            </a:r>
            <a:r>
              <a:rPr lang="en-US" sz="2800" dirty="0" err="1">
                <a:solidFill>
                  <a:srgbClr val="000000"/>
                </a:solidFill>
                <a:latin typeface="VNI-Helve" pitchFamily="2" charset="0"/>
              </a:rPr>
              <a:t>daï</a:t>
            </a:r>
            <a:r>
              <a:rPr lang="en-US" sz="2800" dirty="0">
                <a:solidFill>
                  <a:srgbClr val="000000"/>
                </a:solidFill>
                <a:latin typeface="VNI-Helve" pitchFamily="2" charset="0"/>
              </a:rPr>
              <a:t> </a:t>
            </a:r>
            <a:r>
              <a:rPr lang="en-US" sz="2800" dirty="0" err="1">
                <a:solidFill>
                  <a:srgbClr val="000000"/>
                </a:solidFill>
                <a:latin typeface="VNI-Helve" pitchFamily="2" charset="0"/>
              </a:rPr>
              <a:t>daøy</a:t>
            </a:r>
            <a:r>
              <a:rPr lang="en-US" sz="2800" dirty="0">
                <a:solidFill>
                  <a:srgbClr val="000000"/>
                </a:solidFill>
                <a:latin typeface="VNI-Helve" pitchFamily="2" charset="0"/>
              </a:rPr>
              <a:t> </a:t>
            </a:r>
            <a:r>
              <a:rPr lang="en-US" sz="2800" dirty="0" err="1">
                <a:solidFill>
                  <a:srgbClr val="000000"/>
                </a:solidFill>
                <a:latin typeface="VNI-Helve" pitchFamily="2" charset="0"/>
              </a:rPr>
              <a:t>coù</a:t>
            </a:r>
            <a:r>
              <a:rPr lang="en-US" sz="2800" dirty="0">
                <a:solidFill>
                  <a:srgbClr val="000000"/>
                </a:solidFill>
                <a:latin typeface="VNI-Helve" pitchFamily="2" charset="0"/>
              </a:rPr>
              <a:t> </a:t>
            </a:r>
            <a:r>
              <a:rPr lang="en-US" sz="2800" dirty="0" err="1">
                <a:solidFill>
                  <a:srgbClr val="000000"/>
                </a:solidFill>
                <a:latin typeface="VNI-Helve" pitchFamily="2" charset="0"/>
              </a:rPr>
              <a:t>chæ</a:t>
            </a:r>
            <a:r>
              <a:rPr lang="en-US" sz="2800" dirty="0">
                <a:solidFill>
                  <a:srgbClr val="000000"/>
                </a:solidFill>
                <a:latin typeface="VNI-Helve" pitchFamily="2" charset="0"/>
              </a:rPr>
              <a:t> </a:t>
            </a:r>
            <a:r>
              <a:rPr lang="en-US" sz="2800" dirty="0" err="1">
                <a:solidFill>
                  <a:srgbClr val="000000"/>
                </a:solidFill>
                <a:latin typeface="VNI-Helve" pitchFamily="2" charset="0"/>
              </a:rPr>
              <a:t>ñònh</a:t>
            </a:r>
            <a:r>
              <a:rPr lang="en-US" sz="2800" dirty="0">
                <a:solidFill>
                  <a:srgbClr val="000000"/>
                </a:solidFill>
                <a:latin typeface="VNI-Helve" pitchFamily="2" charset="0"/>
              </a:rPr>
              <a:t> </a:t>
            </a:r>
            <a:r>
              <a:rPr lang="en-US" sz="2800" dirty="0" err="1">
                <a:solidFill>
                  <a:srgbClr val="000000"/>
                </a:solidFill>
                <a:latin typeface="VNI-Helve" pitchFamily="2" charset="0"/>
              </a:rPr>
              <a:t>phaãu</a:t>
            </a:r>
            <a:r>
              <a:rPr lang="en-US" sz="2800" dirty="0">
                <a:solidFill>
                  <a:srgbClr val="000000"/>
                </a:solidFill>
                <a:latin typeface="VNI-Helve" pitchFamily="2" charset="0"/>
              </a:rPr>
              <a:t> </a:t>
            </a:r>
            <a:r>
              <a:rPr lang="en-US" sz="2800" dirty="0" err="1">
                <a:solidFill>
                  <a:srgbClr val="000000"/>
                </a:solidFill>
                <a:latin typeface="VNI-Helve" pitchFamily="2" charset="0"/>
              </a:rPr>
              <a:t>thuaät</a:t>
            </a:r>
            <a:r>
              <a:rPr lang="en-US" sz="2800" dirty="0">
                <a:solidFill>
                  <a:srgbClr val="000000"/>
                </a:solidFill>
                <a:latin typeface="VNI-Helve" pitchFamily="2" charset="0"/>
              </a:rPr>
              <a:t>. </a:t>
            </a:r>
            <a:r>
              <a:rPr lang="en-US" sz="2800" dirty="0" err="1">
                <a:solidFill>
                  <a:srgbClr val="000000"/>
                </a:solidFill>
                <a:latin typeface="VNI-Helve" pitchFamily="2" charset="0"/>
              </a:rPr>
              <a:t>Beänh</a:t>
            </a:r>
            <a:r>
              <a:rPr lang="en-US" sz="2800" dirty="0">
                <a:solidFill>
                  <a:srgbClr val="000000"/>
                </a:solidFill>
                <a:latin typeface="VNI-Helve" pitchFamily="2" charset="0"/>
              </a:rPr>
              <a:t> </a:t>
            </a:r>
            <a:r>
              <a:rPr lang="en-US" sz="2800" dirty="0" err="1">
                <a:solidFill>
                  <a:srgbClr val="000000"/>
                </a:solidFill>
                <a:latin typeface="VNI-Helve" pitchFamily="2" charset="0"/>
              </a:rPr>
              <a:t>nhaân</a:t>
            </a:r>
            <a:r>
              <a:rPr lang="en-US" sz="2800" dirty="0">
                <a:solidFill>
                  <a:srgbClr val="000000"/>
                </a:solidFill>
                <a:latin typeface="VNI-Helve" pitchFamily="2" charset="0"/>
              </a:rPr>
              <a:t> </a:t>
            </a:r>
            <a:r>
              <a:rPr lang="en-US" sz="2800" dirty="0" err="1">
                <a:solidFill>
                  <a:srgbClr val="000000"/>
                </a:solidFill>
                <a:latin typeface="VNI-Helve" pitchFamily="2" charset="0"/>
              </a:rPr>
              <a:t>coù</a:t>
            </a:r>
            <a:r>
              <a:rPr lang="en-US" sz="2800" dirty="0">
                <a:solidFill>
                  <a:srgbClr val="000000"/>
                </a:solidFill>
                <a:latin typeface="VNI-Helve" pitchFamily="2" charset="0"/>
              </a:rPr>
              <a:t> </a:t>
            </a:r>
            <a:r>
              <a:rPr lang="en-US" sz="2800" dirty="0" err="1">
                <a:solidFill>
                  <a:srgbClr val="000000"/>
                </a:solidFill>
                <a:latin typeface="VNI-Helve" pitchFamily="2" charset="0"/>
              </a:rPr>
              <a:t>tình</a:t>
            </a:r>
            <a:r>
              <a:rPr lang="en-US" sz="2800" dirty="0">
                <a:solidFill>
                  <a:srgbClr val="000000"/>
                </a:solidFill>
                <a:latin typeface="VNI-Helve" pitchFamily="2" charset="0"/>
              </a:rPr>
              <a:t> </a:t>
            </a:r>
            <a:r>
              <a:rPr lang="en-US" sz="2800" dirty="0" err="1">
                <a:solidFill>
                  <a:srgbClr val="000000"/>
                </a:solidFill>
                <a:latin typeface="VNI-Helve" pitchFamily="2" charset="0"/>
              </a:rPr>
              <a:t>traïng</a:t>
            </a:r>
            <a:r>
              <a:rPr lang="en-US" sz="2800" dirty="0">
                <a:solidFill>
                  <a:srgbClr val="000000"/>
                </a:solidFill>
                <a:latin typeface="VNI-Helve" pitchFamily="2" charset="0"/>
              </a:rPr>
              <a:t> </a:t>
            </a:r>
            <a:r>
              <a:rPr lang="en-US" sz="2800" dirty="0" err="1">
                <a:solidFill>
                  <a:srgbClr val="000000"/>
                </a:solidFill>
                <a:latin typeface="VNI-Helve" pitchFamily="2" charset="0"/>
              </a:rPr>
              <a:t>bieáng</a:t>
            </a:r>
            <a:r>
              <a:rPr lang="en-US" sz="2800" dirty="0">
                <a:solidFill>
                  <a:srgbClr val="000000"/>
                </a:solidFill>
                <a:latin typeface="VNI-Helve" pitchFamily="2" charset="0"/>
              </a:rPr>
              <a:t> </a:t>
            </a:r>
            <a:r>
              <a:rPr lang="en-US" sz="2800" dirty="0" err="1">
                <a:solidFill>
                  <a:srgbClr val="000000"/>
                </a:solidFill>
                <a:latin typeface="VNI-Helve" pitchFamily="2" charset="0"/>
              </a:rPr>
              <a:t>aên</a:t>
            </a:r>
            <a:r>
              <a:rPr lang="en-US" sz="2800" dirty="0">
                <a:solidFill>
                  <a:srgbClr val="000000"/>
                </a:solidFill>
                <a:latin typeface="VNI-Helve" pitchFamily="2" charset="0"/>
              </a:rPr>
              <a:t> </a:t>
            </a:r>
            <a:r>
              <a:rPr lang="en-US" sz="2800" dirty="0" err="1">
                <a:solidFill>
                  <a:srgbClr val="000000"/>
                </a:solidFill>
                <a:latin typeface="VNI-Helve" pitchFamily="2" charset="0"/>
              </a:rPr>
              <a:t>keùo</a:t>
            </a:r>
            <a:r>
              <a:rPr lang="en-US" sz="2800" dirty="0">
                <a:solidFill>
                  <a:srgbClr val="000000"/>
                </a:solidFill>
                <a:latin typeface="VNI-Helve" pitchFamily="2" charset="0"/>
              </a:rPr>
              <a:t> </a:t>
            </a:r>
            <a:r>
              <a:rPr lang="en-US" sz="2800" dirty="0" err="1">
                <a:solidFill>
                  <a:srgbClr val="000000"/>
                </a:solidFill>
                <a:latin typeface="VNI-Helve" pitchFamily="2" charset="0"/>
              </a:rPr>
              <a:t>daøi</a:t>
            </a:r>
            <a:r>
              <a:rPr lang="en-US" sz="2800" dirty="0">
                <a:solidFill>
                  <a:srgbClr val="000000"/>
                </a:solidFill>
                <a:latin typeface="VNI-Helve" pitchFamily="2" charset="0"/>
              </a:rPr>
              <a:t> </a:t>
            </a:r>
            <a:r>
              <a:rPr lang="en-US" sz="2800" dirty="0" err="1">
                <a:solidFill>
                  <a:srgbClr val="000000"/>
                </a:solidFill>
                <a:latin typeface="VNI-Helve" pitchFamily="2" charset="0"/>
              </a:rPr>
              <a:t>töø</a:t>
            </a:r>
            <a:r>
              <a:rPr lang="en-US" sz="2800" dirty="0">
                <a:solidFill>
                  <a:srgbClr val="000000"/>
                </a:solidFill>
                <a:latin typeface="VNI-Helve" pitchFamily="2" charset="0"/>
              </a:rPr>
              <a:t> </a:t>
            </a:r>
            <a:r>
              <a:rPr lang="en-US" sz="2800" dirty="0" err="1">
                <a:solidFill>
                  <a:srgbClr val="000000"/>
                </a:solidFill>
                <a:latin typeface="VNI-Helve" pitchFamily="2" charset="0"/>
              </a:rPr>
              <a:t>nhieàu</a:t>
            </a:r>
            <a:r>
              <a:rPr lang="en-US" sz="2800" dirty="0">
                <a:solidFill>
                  <a:srgbClr val="000000"/>
                </a:solidFill>
                <a:latin typeface="VNI-Helve" pitchFamily="2" charset="0"/>
              </a:rPr>
              <a:t> </a:t>
            </a:r>
            <a:r>
              <a:rPr lang="en-US" sz="2800" dirty="0" err="1">
                <a:solidFill>
                  <a:srgbClr val="000000"/>
                </a:solidFill>
                <a:latin typeface="VNI-Helve" pitchFamily="2" charset="0"/>
              </a:rPr>
              <a:t>thaùng</a:t>
            </a:r>
            <a:r>
              <a:rPr lang="en-US" sz="2800" dirty="0">
                <a:solidFill>
                  <a:srgbClr val="000000"/>
                </a:solidFill>
                <a:latin typeface="VNI-Helve" pitchFamily="2" charset="0"/>
              </a:rPr>
              <a:t> nay, </a:t>
            </a:r>
            <a:r>
              <a:rPr lang="en-US" sz="2800" dirty="0" err="1">
                <a:solidFill>
                  <a:srgbClr val="000000"/>
                </a:solidFill>
                <a:latin typeface="VNI-Helve" pitchFamily="2" charset="0"/>
              </a:rPr>
              <a:t>suït</a:t>
            </a:r>
            <a:r>
              <a:rPr lang="en-US" sz="2800" dirty="0">
                <a:solidFill>
                  <a:srgbClr val="000000"/>
                </a:solidFill>
                <a:latin typeface="VNI-Helve" pitchFamily="2" charset="0"/>
              </a:rPr>
              <a:t> </a:t>
            </a:r>
            <a:r>
              <a:rPr lang="en-US" sz="2800" dirty="0" err="1">
                <a:solidFill>
                  <a:srgbClr val="000000"/>
                </a:solidFill>
                <a:latin typeface="VNI-Helve" pitchFamily="2" charset="0"/>
              </a:rPr>
              <a:t>khoûang</a:t>
            </a:r>
            <a:r>
              <a:rPr lang="en-US" sz="2800" dirty="0">
                <a:solidFill>
                  <a:srgbClr val="000000"/>
                </a:solidFill>
                <a:latin typeface="VNI-Helve" pitchFamily="2" charset="0"/>
              </a:rPr>
              <a:t> 8kg </a:t>
            </a:r>
            <a:r>
              <a:rPr lang="en-US" sz="2800" dirty="0" err="1">
                <a:solidFill>
                  <a:srgbClr val="000000"/>
                </a:solidFill>
                <a:latin typeface="VNI-Helve" pitchFamily="2" charset="0"/>
              </a:rPr>
              <a:t>trong</a:t>
            </a:r>
            <a:r>
              <a:rPr lang="en-US" sz="2800" dirty="0">
                <a:solidFill>
                  <a:srgbClr val="000000"/>
                </a:solidFill>
                <a:latin typeface="VNI-Helve" pitchFamily="2" charset="0"/>
              </a:rPr>
              <a:t> </a:t>
            </a:r>
            <a:r>
              <a:rPr lang="en-US" sz="2800" dirty="0" err="1">
                <a:solidFill>
                  <a:srgbClr val="000000"/>
                </a:solidFill>
                <a:latin typeface="VNI-Helve" pitchFamily="2" charset="0"/>
              </a:rPr>
              <a:t>voøng</a:t>
            </a:r>
            <a:r>
              <a:rPr lang="en-US" sz="2800" dirty="0">
                <a:solidFill>
                  <a:srgbClr val="000000"/>
                </a:solidFill>
                <a:latin typeface="VNI-Helve" pitchFamily="2" charset="0"/>
              </a:rPr>
              <a:t> 4 </a:t>
            </a:r>
            <a:r>
              <a:rPr lang="en-US" sz="2800" dirty="0" err="1">
                <a:solidFill>
                  <a:srgbClr val="000000"/>
                </a:solidFill>
                <a:latin typeface="VNI-Helve" pitchFamily="2" charset="0"/>
              </a:rPr>
              <a:t>thaùng</a:t>
            </a:r>
            <a:r>
              <a:rPr lang="en-US" sz="2800" dirty="0">
                <a:solidFill>
                  <a:srgbClr val="000000"/>
                </a:solidFill>
                <a:latin typeface="VNI-Helve" pitchFamily="2" charset="0"/>
              </a:rPr>
              <a:t>. </a:t>
            </a:r>
            <a:r>
              <a:rPr lang="en-US" sz="2800" dirty="0" err="1">
                <a:solidFill>
                  <a:srgbClr val="000000"/>
                </a:solidFill>
                <a:latin typeface="VNI-Helve" pitchFamily="2" charset="0"/>
              </a:rPr>
              <a:t>Hieän</a:t>
            </a:r>
            <a:r>
              <a:rPr lang="en-US" sz="2800" dirty="0">
                <a:solidFill>
                  <a:srgbClr val="000000"/>
                </a:solidFill>
                <a:latin typeface="VNI-Helve" pitchFamily="2" charset="0"/>
              </a:rPr>
              <a:t> CN 39kg,  CC 1,58m (BMI=15,6). </a:t>
            </a:r>
            <a:r>
              <a:rPr lang="en-US" sz="2800" dirty="0" err="1">
                <a:solidFill>
                  <a:srgbClr val="000000"/>
                </a:solidFill>
                <a:latin typeface="VNI-Helve" pitchFamily="2" charset="0"/>
              </a:rPr>
              <a:t>Trong</a:t>
            </a:r>
            <a:r>
              <a:rPr lang="en-US" sz="2800" dirty="0">
                <a:solidFill>
                  <a:srgbClr val="000000"/>
                </a:solidFill>
                <a:latin typeface="VNI-Helve" pitchFamily="2" charset="0"/>
              </a:rPr>
              <a:t> </a:t>
            </a:r>
            <a:r>
              <a:rPr lang="en-US" sz="2800" dirty="0" err="1">
                <a:solidFill>
                  <a:srgbClr val="000000"/>
                </a:solidFill>
                <a:latin typeface="VNI-Helve" pitchFamily="2" charset="0"/>
              </a:rPr>
              <a:t>caùc</a:t>
            </a:r>
            <a:r>
              <a:rPr lang="en-US" sz="2800" dirty="0">
                <a:solidFill>
                  <a:srgbClr val="000000"/>
                </a:solidFill>
                <a:latin typeface="VNI-Helve" pitchFamily="2" charset="0"/>
              </a:rPr>
              <a:t> KQ XN </a:t>
            </a:r>
            <a:r>
              <a:rPr lang="en-US" sz="2800" dirty="0" err="1">
                <a:solidFill>
                  <a:srgbClr val="000000"/>
                </a:solidFill>
                <a:latin typeface="VNI-Helve" pitchFamily="2" charset="0"/>
              </a:rPr>
              <a:t>trước</a:t>
            </a:r>
            <a:r>
              <a:rPr lang="en-US" sz="2800" dirty="0">
                <a:solidFill>
                  <a:srgbClr val="000000"/>
                </a:solidFill>
                <a:latin typeface="VNI-Helve" pitchFamily="2" charset="0"/>
              </a:rPr>
              <a:t>  </a:t>
            </a:r>
            <a:r>
              <a:rPr lang="en-US" sz="2800" dirty="0" err="1">
                <a:solidFill>
                  <a:srgbClr val="000000"/>
                </a:solidFill>
                <a:latin typeface="VNI-Helve" pitchFamily="2" charset="0"/>
              </a:rPr>
              <a:t>mổ</a:t>
            </a:r>
            <a:r>
              <a:rPr lang="en-US" sz="2800" dirty="0">
                <a:solidFill>
                  <a:srgbClr val="000000"/>
                </a:solidFill>
                <a:latin typeface="VNI-Helve" pitchFamily="2" charset="0"/>
              </a:rPr>
              <a:t> </a:t>
            </a:r>
            <a:r>
              <a:rPr lang="en-US" sz="2800" dirty="0" err="1">
                <a:solidFill>
                  <a:srgbClr val="000000"/>
                </a:solidFill>
                <a:latin typeface="VNI-Helve" pitchFamily="2" charset="0"/>
              </a:rPr>
              <a:t>thì</a:t>
            </a:r>
            <a:r>
              <a:rPr lang="en-US" sz="2800" dirty="0">
                <a:solidFill>
                  <a:srgbClr val="000000"/>
                </a:solidFill>
                <a:latin typeface="VNI-Helve" pitchFamily="2" charset="0"/>
              </a:rPr>
              <a:t> albumin/ </a:t>
            </a:r>
            <a:r>
              <a:rPr lang="en-US" sz="2800" dirty="0" err="1">
                <a:solidFill>
                  <a:srgbClr val="000000"/>
                </a:solidFill>
                <a:latin typeface="VNI-Helve" pitchFamily="2" charset="0"/>
              </a:rPr>
              <a:t>maùu</a:t>
            </a:r>
            <a:r>
              <a:rPr lang="en-US" sz="2800" dirty="0">
                <a:solidFill>
                  <a:srgbClr val="000000"/>
                </a:solidFill>
                <a:latin typeface="VNI-Helve" pitchFamily="2" charset="0"/>
              </a:rPr>
              <a:t> </a:t>
            </a:r>
            <a:r>
              <a:rPr lang="en-US" sz="2800" dirty="0" err="1">
                <a:solidFill>
                  <a:srgbClr val="000000"/>
                </a:solidFill>
                <a:latin typeface="VNI-Helve" pitchFamily="2" charset="0"/>
              </a:rPr>
              <a:t>tröôùc</a:t>
            </a:r>
            <a:r>
              <a:rPr lang="en-US" sz="2800" dirty="0">
                <a:solidFill>
                  <a:srgbClr val="000000"/>
                </a:solidFill>
                <a:latin typeface="VNI-Helve" pitchFamily="2" charset="0"/>
              </a:rPr>
              <a:t> </a:t>
            </a:r>
            <a:r>
              <a:rPr lang="en-US" sz="2800" dirty="0" err="1">
                <a:solidFill>
                  <a:srgbClr val="000000"/>
                </a:solidFill>
                <a:latin typeface="VNI-Helve" pitchFamily="2" charset="0"/>
              </a:rPr>
              <a:t>moå</a:t>
            </a:r>
            <a:r>
              <a:rPr lang="en-US" sz="2800" dirty="0">
                <a:solidFill>
                  <a:srgbClr val="000000"/>
                </a:solidFill>
                <a:latin typeface="VNI-Helve" pitchFamily="2" charset="0"/>
              </a:rPr>
              <a:t> </a:t>
            </a:r>
            <a:r>
              <a:rPr lang="en-US" sz="2800" dirty="0" err="1">
                <a:solidFill>
                  <a:srgbClr val="000000"/>
                </a:solidFill>
                <a:latin typeface="VNI-Helve" pitchFamily="2" charset="0"/>
              </a:rPr>
              <a:t>laø</a:t>
            </a:r>
            <a:r>
              <a:rPr lang="en-US" sz="2800" dirty="0">
                <a:solidFill>
                  <a:srgbClr val="000000"/>
                </a:solidFill>
                <a:latin typeface="VNI-Helve" pitchFamily="2" charset="0"/>
              </a:rPr>
              <a:t> 2,8g/</a:t>
            </a:r>
            <a:r>
              <a:rPr lang="en-US" sz="2800" dirty="0" err="1">
                <a:solidFill>
                  <a:srgbClr val="000000"/>
                </a:solidFill>
                <a:latin typeface="VNI-Helve" pitchFamily="2" charset="0"/>
              </a:rPr>
              <a:t>dL</a:t>
            </a:r>
            <a:r>
              <a:rPr lang="en-US" sz="2800" dirty="0">
                <a:solidFill>
                  <a:srgbClr val="000000"/>
                </a:solidFill>
                <a:latin typeface="VNI-Helve" pitchFamily="2" charset="0"/>
              </a:rPr>
              <a:t>. </a:t>
            </a:r>
            <a:r>
              <a:rPr lang="en-US" sz="2800" dirty="0" err="1">
                <a:solidFill>
                  <a:srgbClr val="000000"/>
                </a:solidFill>
                <a:latin typeface="VNI-Helve" pitchFamily="2" charset="0"/>
              </a:rPr>
              <a:t>Coù</a:t>
            </a:r>
            <a:r>
              <a:rPr lang="en-US" sz="2800" dirty="0">
                <a:solidFill>
                  <a:srgbClr val="000000"/>
                </a:solidFill>
                <a:latin typeface="VNI-Helve" pitchFamily="2" charset="0"/>
              </a:rPr>
              <a:t> </a:t>
            </a:r>
            <a:r>
              <a:rPr lang="en-US" sz="2800" dirty="0" err="1">
                <a:solidFill>
                  <a:srgbClr val="000000"/>
                </a:solidFill>
                <a:latin typeface="VNI-Helve" pitchFamily="2" charset="0"/>
              </a:rPr>
              <a:t>chæ</a:t>
            </a:r>
            <a:r>
              <a:rPr lang="en-US" sz="2800" dirty="0">
                <a:solidFill>
                  <a:srgbClr val="000000"/>
                </a:solidFill>
                <a:latin typeface="VNI-Helve" pitchFamily="2" charset="0"/>
              </a:rPr>
              <a:t> </a:t>
            </a:r>
            <a:r>
              <a:rPr lang="en-US" sz="2800" dirty="0" err="1">
                <a:solidFill>
                  <a:srgbClr val="000000"/>
                </a:solidFill>
                <a:latin typeface="VNI-Helve" pitchFamily="2" charset="0"/>
              </a:rPr>
              <a:t>ñònh</a:t>
            </a:r>
            <a:r>
              <a:rPr lang="en-US" sz="2800" dirty="0">
                <a:solidFill>
                  <a:srgbClr val="000000"/>
                </a:solidFill>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ñieàu</a:t>
            </a:r>
            <a:r>
              <a:rPr lang="en-US" sz="2800" dirty="0">
                <a:solidFill>
                  <a:srgbClr val="000000"/>
                </a:solidFill>
                <a:latin typeface="VNI-Helve" pitchFamily="2" charset="0"/>
              </a:rPr>
              <a:t> </a:t>
            </a:r>
            <a:r>
              <a:rPr lang="en-US" sz="2800" dirty="0" err="1">
                <a:solidFill>
                  <a:srgbClr val="000000"/>
                </a:solidFill>
                <a:latin typeface="VNI-Helve" pitchFamily="2" charset="0"/>
              </a:rPr>
              <a:t>trò</a:t>
            </a:r>
            <a:r>
              <a:rPr lang="en-US" sz="2800" dirty="0">
                <a:solidFill>
                  <a:srgbClr val="000000"/>
                </a:solidFill>
                <a:latin typeface="VNI-Helve" pitchFamily="2" charset="0"/>
              </a:rPr>
              <a:t> </a:t>
            </a:r>
            <a:r>
              <a:rPr lang="en-US" sz="2800" dirty="0" err="1">
                <a:solidFill>
                  <a:srgbClr val="000000"/>
                </a:solidFill>
                <a:latin typeface="VNI-Helve" pitchFamily="2" charset="0"/>
              </a:rPr>
              <a:t>tröôùc</a:t>
            </a:r>
            <a:r>
              <a:rPr lang="en-US" sz="2800" dirty="0">
                <a:solidFill>
                  <a:srgbClr val="000000"/>
                </a:solidFill>
                <a:latin typeface="VNI-Helve" pitchFamily="2" charset="0"/>
              </a:rPr>
              <a:t> </a:t>
            </a:r>
            <a:r>
              <a:rPr lang="en-US" sz="2800" dirty="0" err="1">
                <a:solidFill>
                  <a:srgbClr val="000000"/>
                </a:solidFill>
                <a:latin typeface="VNI-Helve" pitchFamily="2" charset="0"/>
              </a:rPr>
              <a:t>moå</a:t>
            </a:r>
            <a:r>
              <a:rPr lang="en-US" sz="2800" dirty="0">
                <a:solidFill>
                  <a:srgbClr val="000000"/>
                </a:solidFill>
                <a:latin typeface="VNI-Helve" pitchFamily="2" charset="0"/>
              </a:rPr>
              <a:t>:</a:t>
            </a:r>
          </a:p>
          <a:p>
            <a:pPr>
              <a:lnSpc>
                <a:spcPct val="90000"/>
              </a:lnSpc>
              <a:buFont typeface="Monotype Sorts" pitchFamily="1" charset="2"/>
              <a:buNone/>
            </a:pPr>
            <a:r>
              <a:rPr lang="en-US" sz="2800" dirty="0">
                <a:solidFill>
                  <a:srgbClr val="000000"/>
                </a:solidFill>
                <a:latin typeface="VNI-Helve" pitchFamily="2" charset="0"/>
              </a:rPr>
              <a:t>	A. </a:t>
            </a:r>
            <a:r>
              <a:rPr lang="en-US" sz="2800" dirty="0" err="1">
                <a:solidFill>
                  <a:srgbClr val="000000"/>
                </a:solidFill>
                <a:latin typeface="VNI-Helve" pitchFamily="2" charset="0"/>
              </a:rPr>
              <a:t>Uoáng</a:t>
            </a:r>
            <a:r>
              <a:rPr lang="en-US" sz="2800" dirty="0">
                <a:solidFill>
                  <a:srgbClr val="000000"/>
                </a:solidFill>
                <a:latin typeface="VNI-Helve" pitchFamily="2" charset="0"/>
              </a:rPr>
              <a:t> </a:t>
            </a:r>
            <a:r>
              <a:rPr lang="en-US" sz="2800" dirty="0" err="1">
                <a:solidFill>
                  <a:srgbClr val="000000"/>
                </a:solidFill>
                <a:latin typeface="VNI-Helve" pitchFamily="2" charset="0"/>
              </a:rPr>
              <a:t>boå</a:t>
            </a:r>
            <a:r>
              <a:rPr lang="en-US" sz="2800" dirty="0">
                <a:solidFill>
                  <a:srgbClr val="000000"/>
                </a:solidFill>
                <a:latin typeface="VNI-Helve" pitchFamily="2" charset="0"/>
              </a:rPr>
              <a:t> sung </a:t>
            </a:r>
            <a:r>
              <a:rPr lang="en-US" sz="2800" dirty="0" err="1">
                <a:solidFill>
                  <a:srgbClr val="000000"/>
                </a:solidFill>
                <a:latin typeface="VNI-Helve" pitchFamily="2" charset="0"/>
              </a:rPr>
              <a:t>söõa</a:t>
            </a:r>
            <a:r>
              <a:rPr lang="en-US" sz="2800" dirty="0">
                <a:solidFill>
                  <a:srgbClr val="000000"/>
                </a:solidFill>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endParaRPr lang="en-US" sz="2800" dirty="0">
              <a:solidFill>
                <a:srgbClr val="000000"/>
              </a:solidFill>
              <a:latin typeface="VNI-Helve" pitchFamily="2" charset="0"/>
            </a:endParaRPr>
          </a:p>
          <a:p>
            <a:pPr>
              <a:lnSpc>
                <a:spcPct val="90000"/>
              </a:lnSpc>
              <a:buFont typeface="Monotype Sorts" pitchFamily="1" charset="2"/>
              <a:buNone/>
            </a:pPr>
            <a:r>
              <a:rPr lang="en-US" sz="2800" dirty="0">
                <a:solidFill>
                  <a:srgbClr val="000000"/>
                </a:solidFill>
                <a:latin typeface="VNI-Helve" pitchFamily="2" charset="0"/>
              </a:rPr>
              <a:t>	B. </a:t>
            </a:r>
            <a:r>
              <a:rPr lang="en-US" sz="2800" dirty="0" err="1">
                <a:solidFill>
                  <a:srgbClr val="000000"/>
                </a:solidFill>
                <a:latin typeface="VNI-Helve" pitchFamily="2" charset="0"/>
              </a:rPr>
              <a:t>Boå</a:t>
            </a:r>
            <a:r>
              <a:rPr lang="en-US" sz="2800" dirty="0">
                <a:solidFill>
                  <a:srgbClr val="000000"/>
                </a:solidFill>
                <a:latin typeface="VNI-Helve" pitchFamily="2" charset="0"/>
              </a:rPr>
              <a:t> sung </a:t>
            </a:r>
            <a:r>
              <a:rPr lang="en-US" sz="2800" dirty="0" err="1">
                <a:solidFill>
                  <a:srgbClr val="000000"/>
                </a:solidFill>
                <a:latin typeface="VNI-Helve" pitchFamily="2" charset="0"/>
              </a:rPr>
              <a:t>moät</a:t>
            </a:r>
            <a:r>
              <a:rPr lang="en-US" sz="2800" dirty="0">
                <a:solidFill>
                  <a:srgbClr val="000000"/>
                </a:solidFill>
                <a:latin typeface="VNI-Helve" pitchFamily="2" charset="0"/>
              </a:rPr>
              <a:t> </a:t>
            </a:r>
            <a:r>
              <a:rPr lang="en-US" sz="2800" dirty="0" err="1">
                <a:solidFill>
                  <a:srgbClr val="000000"/>
                </a:solidFill>
                <a:latin typeface="VNI-Helve" pitchFamily="2" charset="0"/>
              </a:rPr>
              <a:t>phaàn</a:t>
            </a:r>
            <a:r>
              <a:rPr lang="en-US" sz="2800" dirty="0">
                <a:solidFill>
                  <a:srgbClr val="000000"/>
                </a:solidFill>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tónh</a:t>
            </a:r>
            <a:r>
              <a:rPr lang="en-US" sz="2800" dirty="0">
                <a:solidFill>
                  <a:srgbClr val="000000"/>
                </a:solidFill>
                <a:latin typeface="VNI-Helve" pitchFamily="2" charset="0"/>
              </a:rPr>
              <a:t> </a:t>
            </a:r>
            <a:r>
              <a:rPr lang="en-US" sz="2800" dirty="0" err="1">
                <a:solidFill>
                  <a:srgbClr val="000000"/>
                </a:solidFill>
                <a:latin typeface="VNI-Helve" pitchFamily="2" charset="0"/>
              </a:rPr>
              <a:t>maïch</a:t>
            </a:r>
            <a:r>
              <a:rPr lang="en-US" sz="2800" dirty="0">
                <a:solidFill>
                  <a:srgbClr val="000000"/>
                </a:solidFill>
                <a:latin typeface="VNI-Helve" pitchFamily="2" charset="0"/>
              </a:rPr>
              <a:t> (DDTM)</a:t>
            </a:r>
          </a:p>
          <a:p>
            <a:pPr>
              <a:lnSpc>
                <a:spcPct val="90000"/>
              </a:lnSpc>
              <a:buFont typeface="Monotype Sorts" pitchFamily="1" charset="2"/>
              <a:buNone/>
            </a:pPr>
            <a:r>
              <a:rPr lang="en-US" sz="2800" dirty="0">
                <a:solidFill>
                  <a:srgbClr val="000000"/>
                </a:solidFill>
                <a:latin typeface="VNI-Helve" pitchFamily="2" charset="0"/>
              </a:rPr>
              <a:t>	C. </a:t>
            </a:r>
            <a:r>
              <a:rPr lang="en-US" sz="2800" dirty="0" err="1">
                <a:solidFill>
                  <a:srgbClr val="000000"/>
                </a:solidFill>
                <a:latin typeface="VNI-Helve" pitchFamily="2" charset="0"/>
              </a:rPr>
              <a:t>Truyeàn</a:t>
            </a:r>
            <a:r>
              <a:rPr lang="en-US" sz="2800" dirty="0">
                <a:solidFill>
                  <a:srgbClr val="000000"/>
                </a:solidFill>
                <a:latin typeface="VNI-Helve" pitchFamily="2" charset="0"/>
              </a:rPr>
              <a:t> </a:t>
            </a:r>
            <a:r>
              <a:rPr lang="en-US" sz="2800" dirty="0" err="1">
                <a:solidFill>
                  <a:srgbClr val="000000"/>
                </a:solidFill>
                <a:latin typeface="VNI-Helve" pitchFamily="2" charset="0"/>
              </a:rPr>
              <a:t>tónh</a:t>
            </a:r>
            <a:r>
              <a:rPr lang="en-US" sz="2800" dirty="0">
                <a:solidFill>
                  <a:srgbClr val="000000"/>
                </a:solidFill>
                <a:latin typeface="VNI-Helve" pitchFamily="2" charset="0"/>
              </a:rPr>
              <a:t> </a:t>
            </a:r>
            <a:r>
              <a:rPr lang="en-US" sz="2800" dirty="0" err="1">
                <a:solidFill>
                  <a:srgbClr val="000000"/>
                </a:solidFill>
                <a:latin typeface="VNI-Helve" pitchFamily="2" charset="0"/>
              </a:rPr>
              <a:t>maïch</a:t>
            </a:r>
            <a:r>
              <a:rPr lang="en-US" sz="2800" dirty="0">
                <a:solidFill>
                  <a:srgbClr val="000000"/>
                </a:solidFill>
                <a:latin typeface="VNI-Helve" pitchFamily="2" charset="0"/>
              </a:rPr>
              <a:t> albumin human </a:t>
            </a:r>
            <a:r>
              <a:rPr lang="en-US" sz="2800" dirty="0" err="1">
                <a:solidFill>
                  <a:srgbClr val="000000"/>
                </a:solidFill>
                <a:latin typeface="VNI-Helve" pitchFamily="2" charset="0"/>
              </a:rPr>
              <a:t>vaø</a:t>
            </a:r>
            <a:r>
              <a:rPr lang="en-US" sz="2800" dirty="0">
                <a:solidFill>
                  <a:srgbClr val="000000"/>
                </a:solidFill>
                <a:latin typeface="VNI-Helve" pitchFamily="2" charset="0"/>
              </a:rPr>
              <a:t> DDTM</a:t>
            </a:r>
          </a:p>
        </p:txBody>
      </p:sp>
    </p:spTree>
    <p:extLst>
      <p:ext uri="{BB962C8B-B14F-4D97-AF65-F5344CB8AC3E}">
        <p14:creationId xmlns:p14="http://schemas.microsoft.com/office/powerpoint/2010/main" val="33546311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nodeType="clickEffect">
                                  <p:stCondLst>
                                    <p:cond delay="0"/>
                                  </p:stCondLst>
                                  <p:childTnLst>
                                    <p:animEffect transition="out" filter="box(in)">
                                      <p:cBhvr>
                                        <p:cTn id="6" dur="500"/>
                                        <p:tgtEl>
                                          <p:spTgt spid="83971">
                                            <p:txEl>
                                              <p:pRg st="1" end="1"/>
                                            </p:txEl>
                                          </p:spTgt>
                                        </p:tgtEl>
                                      </p:cBhvr>
                                    </p:animEffect>
                                    <p:set>
                                      <p:cBhvr>
                                        <p:cTn id="7" dur="1" fill="hold">
                                          <p:stCondLst>
                                            <p:cond delay="499"/>
                                          </p:stCondLst>
                                        </p:cTn>
                                        <p:tgtEl>
                                          <p:spTgt spid="83971">
                                            <p:txEl>
                                              <p:pRg st="1" end="1"/>
                                            </p:txEl>
                                          </p:spTgt>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xit" presetSubtype="10" fill="hold" nodeType="clickEffect">
                                  <p:stCondLst>
                                    <p:cond delay="0"/>
                                  </p:stCondLst>
                                  <p:childTnLst>
                                    <p:animEffect transition="out" filter="checkerboard(across)">
                                      <p:cBhvr>
                                        <p:cTn id="11" dur="500"/>
                                        <p:tgtEl>
                                          <p:spTgt spid="83971">
                                            <p:txEl>
                                              <p:pRg st="3" end="3"/>
                                            </p:txEl>
                                          </p:spTgt>
                                        </p:tgtEl>
                                      </p:cBhvr>
                                    </p:animEffect>
                                    <p:set>
                                      <p:cBhvr>
                                        <p:cTn id="12" dur="1" fill="hold">
                                          <p:stCondLst>
                                            <p:cond delay="499"/>
                                          </p:stCondLst>
                                        </p:cTn>
                                        <p:tgtEl>
                                          <p:spTgt spid="83971">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0" y="41275"/>
          <a:ext cx="9144000" cy="6664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694790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86000"/>
            <a:ext cx="7620000" cy="401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0531" name="Rectangle 3"/>
          <p:cNvSpPr>
            <a:spLocks noGrp="1" noChangeArrowheads="1"/>
          </p:cNvSpPr>
          <p:nvPr>
            <p:ph type="title"/>
          </p:nvPr>
        </p:nvSpPr>
        <p:spPr>
          <a:xfrm>
            <a:off x="990600" y="304800"/>
            <a:ext cx="7545388" cy="1143000"/>
          </a:xfrm>
        </p:spPr>
        <p:txBody>
          <a:bodyPr/>
          <a:lstStyle/>
          <a:p>
            <a:r>
              <a:rPr lang="en-US" sz="4000" b="1">
                <a:solidFill>
                  <a:srgbClr val="FF0066"/>
                </a:solidFill>
              </a:rPr>
              <a:t>Chức n</a:t>
            </a:r>
            <a:r>
              <a:rPr lang="en-US" sz="4000" b="1">
                <a:solidFill>
                  <a:srgbClr val="FF0066"/>
                </a:solidFill>
                <a:latin typeface="Lucida Grande" pitchFamily="1" charset="0"/>
              </a:rPr>
              <a:t>ă</a:t>
            </a:r>
            <a:r>
              <a:rPr lang="en-US" sz="4000" b="1">
                <a:solidFill>
                  <a:srgbClr val="FF0066"/>
                </a:solidFill>
              </a:rPr>
              <a:t>ng của glucose</a:t>
            </a:r>
          </a:p>
        </p:txBody>
      </p:sp>
      <p:sp>
        <p:nvSpPr>
          <p:cNvPr id="150532" name="Text Box 4"/>
          <p:cNvSpPr txBox="1">
            <a:spLocks noChangeArrowheads="1"/>
          </p:cNvSpPr>
          <p:nvPr/>
        </p:nvSpPr>
        <p:spPr bwMode="auto">
          <a:xfrm>
            <a:off x="1752600" y="4038600"/>
            <a:ext cx="2133600" cy="366713"/>
          </a:xfrm>
          <a:prstGeom prst="rect">
            <a:avLst/>
          </a:prstGeom>
          <a:solidFill>
            <a:schemeClr val="bg1"/>
          </a:solidFill>
          <a:ln>
            <a:noFill/>
          </a:ln>
          <a:effectLst/>
        </p:spPr>
        <p:txBody>
          <a:bodyPr>
            <a:spAutoFit/>
          </a:bodyPr>
          <a:lstStyle/>
          <a:p>
            <a:pPr eaLnBrk="1" hangingPunct="1">
              <a:spcBef>
                <a:spcPct val="50000"/>
              </a:spcBef>
            </a:pPr>
            <a:r>
              <a:rPr lang="en-US">
                <a:solidFill>
                  <a:srgbClr val="000000"/>
                </a:solidFill>
              </a:rPr>
              <a:t>Tạo năng lượng</a:t>
            </a:r>
          </a:p>
        </p:txBody>
      </p:sp>
      <p:sp>
        <p:nvSpPr>
          <p:cNvPr id="150533" name="Text Box 5"/>
          <p:cNvSpPr txBox="1">
            <a:spLocks noChangeArrowheads="1"/>
          </p:cNvSpPr>
          <p:nvPr/>
        </p:nvSpPr>
        <p:spPr bwMode="auto">
          <a:xfrm>
            <a:off x="3657600" y="4800600"/>
            <a:ext cx="1905000" cy="366713"/>
          </a:xfrm>
          <a:prstGeom prst="rect">
            <a:avLst/>
          </a:prstGeom>
          <a:solidFill>
            <a:schemeClr val="bg1"/>
          </a:solidFill>
          <a:ln>
            <a:noFill/>
          </a:ln>
          <a:effectLst/>
        </p:spPr>
        <p:txBody>
          <a:bodyPr>
            <a:spAutoFit/>
          </a:bodyPr>
          <a:lstStyle/>
          <a:p>
            <a:pPr eaLnBrk="1" hangingPunct="1">
              <a:spcBef>
                <a:spcPct val="50000"/>
              </a:spcBef>
            </a:pPr>
            <a:r>
              <a:rPr lang="en-US">
                <a:solidFill>
                  <a:srgbClr val="000000"/>
                </a:solidFill>
              </a:rPr>
              <a:t>Tạo glycogen</a:t>
            </a:r>
          </a:p>
        </p:txBody>
      </p:sp>
      <p:sp>
        <p:nvSpPr>
          <p:cNvPr id="150534" name="Text Box 6"/>
          <p:cNvSpPr txBox="1">
            <a:spLocks noChangeArrowheads="1"/>
          </p:cNvSpPr>
          <p:nvPr/>
        </p:nvSpPr>
        <p:spPr bwMode="auto">
          <a:xfrm>
            <a:off x="6477000" y="5410200"/>
            <a:ext cx="1676400" cy="366713"/>
          </a:xfrm>
          <a:prstGeom prst="rect">
            <a:avLst/>
          </a:prstGeom>
          <a:solidFill>
            <a:schemeClr val="bg1"/>
          </a:solidFill>
          <a:ln>
            <a:noFill/>
          </a:ln>
          <a:effectLst/>
        </p:spPr>
        <p:txBody>
          <a:bodyPr>
            <a:spAutoFit/>
          </a:bodyPr>
          <a:lstStyle/>
          <a:p>
            <a:pPr eaLnBrk="1" hangingPunct="1">
              <a:spcBef>
                <a:spcPct val="50000"/>
              </a:spcBef>
            </a:pPr>
            <a:r>
              <a:rPr lang="en-US">
                <a:solidFill>
                  <a:srgbClr val="000000"/>
                </a:solidFill>
              </a:rPr>
              <a:t>Tạo mỡ</a:t>
            </a:r>
          </a:p>
        </p:txBody>
      </p:sp>
    </p:spTree>
    <p:extLst>
      <p:ext uri="{BB962C8B-B14F-4D97-AF65-F5344CB8AC3E}">
        <p14:creationId xmlns:p14="http://schemas.microsoft.com/office/powerpoint/2010/main" val="3882792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2"/>
          <p:cNvSpPr>
            <a:spLocks noGrp="1" noChangeArrowheads="1"/>
          </p:cNvSpPr>
          <p:nvPr>
            <p:ph type="body" idx="1"/>
          </p:nvPr>
        </p:nvSpPr>
        <p:spPr>
          <a:xfrm>
            <a:off x="152400" y="2286000"/>
            <a:ext cx="8686800" cy="4419600"/>
          </a:xfrm>
        </p:spPr>
        <p:txBody>
          <a:bodyPr>
            <a:normAutofit/>
          </a:bodyPr>
          <a:lstStyle/>
          <a:p>
            <a:pPr>
              <a:buClr>
                <a:srgbClr val="FF0000"/>
              </a:buClr>
              <a:buFont typeface="Wingdings" pitchFamily="2" charset="2"/>
              <a:buChar char="v"/>
            </a:pPr>
            <a:r>
              <a:rPr lang="en-US" sz="2800" dirty="0" err="1">
                <a:latin typeface="VNI-Helve" pitchFamily="2" charset="0"/>
              </a:rPr>
              <a:t>Caùc</a:t>
            </a:r>
            <a:r>
              <a:rPr lang="en-US" sz="2800" dirty="0">
                <a:latin typeface="VNI-Helve" pitchFamily="2" charset="0"/>
              </a:rPr>
              <a:t> </a:t>
            </a:r>
            <a:r>
              <a:rPr lang="en-US" sz="2800" dirty="0" err="1">
                <a:latin typeface="VNI-Helve" pitchFamily="2" charset="0"/>
              </a:rPr>
              <a:t>loïai</a:t>
            </a:r>
            <a:r>
              <a:rPr lang="en-US" sz="2800" dirty="0">
                <a:latin typeface="VNI-Helve" pitchFamily="2" charset="0"/>
              </a:rPr>
              <a:t> </a:t>
            </a:r>
            <a:r>
              <a:rPr lang="en-US" sz="2800" dirty="0" err="1">
                <a:latin typeface="VNI-Helve" pitchFamily="2" charset="0"/>
              </a:rPr>
              <a:t>cheá</a:t>
            </a:r>
            <a:r>
              <a:rPr lang="en-US" sz="2800" dirty="0">
                <a:latin typeface="VNI-Helve" pitchFamily="2" charset="0"/>
              </a:rPr>
              <a:t> </a:t>
            </a:r>
            <a:r>
              <a:rPr lang="en-US" sz="2800" dirty="0" err="1">
                <a:latin typeface="VNI-Helve" pitchFamily="2" charset="0"/>
              </a:rPr>
              <a:t>ñoä</a:t>
            </a:r>
            <a:r>
              <a:rPr lang="en-US" sz="2800" dirty="0">
                <a:latin typeface="VNI-Helve" pitchFamily="2" charset="0"/>
              </a:rPr>
              <a:t> </a:t>
            </a:r>
            <a:r>
              <a:rPr lang="en-US" sz="2800" dirty="0" err="1">
                <a:latin typeface="VNI-Helve" pitchFamily="2" charset="0"/>
              </a:rPr>
              <a:t>aên</a:t>
            </a:r>
            <a:r>
              <a:rPr lang="en-US" sz="2800" dirty="0">
                <a:latin typeface="VNI-Helve" pitchFamily="2" charset="0"/>
              </a:rPr>
              <a:t> </a:t>
            </a:r>
            <a:r>
              <a:rPr lang="en-US" sz="2800" dirty="0" err="1">
                <a:latin typeface="VNI-Helve" pitchFamily="2" charset="0"/>
              </a:rPr>
              <a:t>taïi</a:t>
            </a:r>
            <a:r>
              <a:rPr lang="en-US" sz="2800" dirty="0">
                <a:latin typeface="VNI-Helve" pitchFamily="2" charset="0"/>
              </a:rPr>
              <a:t> BV. </a:t>
            </a:r>
            <a:r>
              <a:rPr lang="en-US" sz="2800" dirty="0" err="1">
                <a:latin typeface="VNI-Helve" pitchFamily="2" charset="0"/>
              </a:rPr>
              <a:t>Chôï</a:t>
            </a:r>
            <a:r>
              <a:rPr lang="en-US" sz="2800" dirty="0">
                <a:latin typeface="VNI-Helve" pitchFamily="2" charset="0"/>
              </a:rPr>
              <a:t> </a:t>
            </a:r>
            <a:r>
              <a:rPr lang="en-US" sz="2800" dirty="0" err="1">
                <a:latin typeface="VNI-Helve" pitchFamily="2" charset="0"/>
              </a:rPr>
              <a:t>Raãy</a:t>
            </a:r>
            <a:r>
              <a:rPr lang="en-US" sz="2800" dirty="0">
                <a:latin typeface="VNI-Helve" pitchFamily="2" charset="0"/>
              </a:rPr>
              <a:t>:</a:t>
            </a:r>
          </a:p>
          <a:p>
            <a:pPr lvl="1"/>
            <a:r>
              <a:rPr lang="en-US" sz="2800" dirty="0" err="1">
                <a:latin typeface="VNI-Helve" pitchFamily="2" charset="0"/>
              </a:rPr>
              <a:t>Thoâng</a:t>
            </a:r>
            <a:r>
              <a:rPr lang="en-US" sz="2800" dirty="0">
                <a:latin typeface="VNI-Helve" pitchFamily="2" charset="0"/>
              </a:rPr>
              <a:t> </a:t>
            </a:r>
            <a:r>
              <a:rPr lang="en-US" sz="2800" dirty="0" err="1">
                <a:latin typeface="VNI-Helve" pitchFamily="2" charset="0"/>
              </a:rPr>
              <a:t>thöôøng</a:t>
            </a:r>
            <a:endParaRPr lang="en-US" sz="2800" dirty="0">
              <a:latin typeface="VNI-Helve" pitchFamily="2" charset="0"/>
            </a:endParaRPr>
          </a:p>
          <a:p>
            <a:pPr lvl="1"/>
            <a:r>
              <a:rPr lang="en-US" sz="2800" dirty="0" err="1">
                <a:latin typeface="VNI-Helve" pitchFamily="2" charset="0"/>
              </a:rPr>
              <a:t>Beänh</a:t>
            </a:r>
            <a:r>
              <a:rPr lang="en-US" sz="2800" dirty="0">
                <a:latin typeface="VNI-Helve" pitchFamily="2" charset="0"/>
              </a:rPr>
              <a:t> </a:t>
            </a:r>
            <a:r>
              <a:rPr lang="en-US" sz="2800" dirty="0" err="1">
                <a:latin typeface="VNI-Helve" pitchFamily="2" charset="0"/>
              </a:rPr>
              <a:t>lyù</a:t>
            </a:r>
            <a:r>
              <a:rPr lang="en-US" sz="2800" dirty="0">
                <a:latin typeface="VNI-Helve" pitchFamily="2" charset="0"/>
              </a:rPr>
              <a:t>: Tim </a:t>
            </a:r>
            <a:r>
              <a:rPr lang="en-US" sz="2800" dirty="0" err="1">
                <a:latin typeface="VNI-Helve" pitchFamily="2" charset="0"/>
              </a:rPr>
              <a:t>maïch</a:t>
            </a:r>
            <a:r>
              <a:rPr lang="en-US" sz="2800" dirty="0">
                <a:latin typeface="VNI-Helve" pitchFamily="2" charset="0"/>
              </a:rPr>
              <a:t>, </a:t>
            </a:r>
            <a:r>
              <a:rPr lang="en-US" sz="2800" dirty="0" err="1">
                <a:latin typeface="VNI-Helve" pitchFamily="2" charset="0"/>
              </a:rPr>
              <a:t>roái</a:t>
            </a:r>
            <a:r>
              <a:rPr lang="en-US" sz="2800" dirty="0">
                <a:latin typeface="VNI-Helve" pitchFamily="2" charset="0"/>
              </a:rPr>
              <a:t> </a:t>
            </a:r>
            <a:r>
              <a:rPr lang="en-US" sz="2800" dirty="0" err="1">
                <a:latin typeface="VNI-Helve" pitchFamily="2" charset="0"/>
              </a:rPr>
              <a:t>loïan</a:t>
            </a:r>
            <a:r>
              <a:rPr lang="en-US" sz="2800" dirty="0">
                <a:latin typeface="VNI-Helve" pitchFamily="2" charset="0"/>
              </a:rPr>
              <a:t> lipid </a:t>
            </a:r>
            <a:r>
              <a:rPr lang="en-US" sz="2800" dirty="0" err="1">
                <a:latin typeface="VNI-Helve" pitchFamily="2" charset="0"/>
              </a:rPr>
              <a:t>maùu</a:t>
            </a:r>
            <a:r>
              <a:rPr lang="en-US" sz="2800" dirty="0">
                <a:latin typeface="VNI-Helve" pitchFamily="2" charset="0"/>
              </a:rPr>
              <a:t>, </a:t>
            </a:r>
            <a:r>
              <a:rPr lang="en-US" sz="2800" dirty="0" err="1">
                <a:latin typeface="VNI-Helve" pitchFamily="2" charset="0"/>
              </a:rPr>
              <a:t>ñaùi</a:t>
            </a:r>
            <a:r>
              <a:rPr lang="en-US" sz="2800" dirty="0">
                <a:latin typeface="VNI-Helve" pitchFamily="2" charset="0"/>
              </a:rPr>
              <a:t> </a:t>
            </a:r>
            <a:r>
              <a:rPr lang="en-US" sz="2800" dirty="0" err="1">
                <a:latin typeface="VNI-Helve" pitchFamily="2" charset="0"/>
              </a:rPr>
              <a:t>thaùo</a:t>
            </a:r>
            <a:r>
              <a:rPr lang="en-US" sz="2800" dirty="0">
                <a:latin typeface="VNI-Helve" pitchFamily="2" charset="0"/>
              </a:rPr>
              <a:t> </a:t>
            </a:r>
            <a:r>
              <a:rPr lang="en-US" sz="2800" dirty="0" err="1">
                <a:latin typeface="VNI-Helve" pitchFamily="2" charset="0"/>
              </a:rPr>
              <a:t>ñöôøng</a:t>
            </a:r>
            <a:r>
              <a:rPr lang="en-US" sz="2800" dirty="0">
                <a:latin typeface="VNI-Helve" pitchFamily="2" charset="0"/>
              </a:rPr>
              <a:t>, </a:t>
            </a:r>
            <a:r>
              <a:rPr lang="en-US" sz="2800" dirty="0" err="1">
                <a:latin typeface="VNI-Helve" pitchFamily="2" charset="0"/>
              </a:rPr>
              <a:t>suy</a:t>
            </a:r>
            <a:r>
              <a:rPr lang="en-US" sz="2800" dirty="0">
                <a:latin typeface="VNI-Helve" pitchFamily="2" charset="0"/>
              </a:rPr>
              <a:t> </a:t>
            </a:r>
            <a:r>
              <a:rPr lang="en-US" sz="2800" dirty="0" err="1">
                <a:latin typeface="VNI-Helve" pitchFamily="2" charset="0"/>
              </a:rPr>
              <a:t>thaän</a:t>
            </a:r>
            <a:r>
              <a:rPr lang="en-US" sz="2800" dirty="0">
                <a:latin typeface="VNI-Helve" pitchFamily="2" charset="0"/>
              </a:rPr>
              <a:t> </a:t>
            </a:r>
            <a:r>
              <a:rPr lang="en-US" sz="2800" dirty="0" err="1">
                <a:latin typeface="VNI-Helve" pitchFamily="2" charset="0"/>
              </a:rPr>
              <a:t>caáp</a:t>
            </a:r>
            <a:r>
              <a:rPr lang="en-US" sz="2800" dirty="0">
                <a:latin typeface="VNI-Helve" pitchFamily="2" charset="0"/>
              </a:rPr>
              <a:t>- </a:t>
            </a:r>
            <a:r>
              <a:rPr lang="en-US" sz="2800" dirty="0" err="1">
                <a:latin typeface="VNI-Helve" pitchFamily="2" charset="0"/>
              </a:rPr>
              <a:t>maõn</a:t>
            </a:r>
            <a:r>
              <a:rPr lang="en-US" sz="2800" dirty="0">
                <a:latin typeface="VNI-Helve" pitchFamily="2" charset="0"/>
              </a:rPr>
              <a:t>, </a:t>
            </a:r>
            <a:r>
              <a:rPr lang="en-US" sz="2800" dirty="0" err="1">
                <a:latin typeface="VNI-Helve" pitchFamily="2" charset="0"/>
              </a:rPr>
              <a:t>thaän</a:t>
            </a:r>
            <a:r>
              <a:rPr lang="en-US" sz="2800" dirty="0">
                <a:latin typeface="VNI-Helve" pitchFamily="2" charset="0"/>
              </a:rPr>
              <a:t> </a:t>
            </a:r>
            <a:r>
              <a:rPr lang="en-US" sz="2800" dirty="0" err="1">
                <a:latin typeface="VNI-Helve" pitchFamily="2" charset="0"/>
              </a:rPr>
              <a:t>nhaân</a:t>
            </a:r>
            <a:r>
              <a:rPr lang="en-US" sz="2800" dirty="0">
                <a:latin typeface="VNI-Helve" pitchFamily="2" charset="0"/>
              </a:rPr>
              <a:t> </a:t>
            </a:r>
            <a:r>
              <a:rPr lang="en-US" sz="2800" dirty="0" err="1">
                <a:latin typeface="VNI-Helve" pitchFamily="2" charset="0"/>
              </a:rPr>
              <a:t>taïo</a:t>
            </a:r>
            <a:r>
              <a:rPr lang="en-US" sz="2800" dirty="0">
                <a:latin typeface="VNI-Helve" pitchFamily="2" charset="0"/>
              </a:rPr>
              <a:t>, </a:t>
            </a:r>
            <a:r>
              <a:rPr lang="en-US" sz="2800" dirty="0" err="1">
                <a:latin typeface="VNI-Helve" pitchFamily="2" charset="0"/>
              </a:rPr>
              <a:t>beänh</a:t>
            </a:r>
            <a:r>
              <a:rPr lang="en-US" sz="2800" dirty="0">
                <a:latin typeface="VNI-Helve" pitchFamily="2" charset="0"/>
              </a:rPr>
              <a:t> </a:t>
            </a:r>
            <a:r>
              <a:rPr lang="en-US" sz="2800" dirty="0" err="1">
                <a:latin typeface="VNI-Helve" pitchFamily="2" charset="0"/>
              </a:rPr>
              <a:t>gan</a:t>
            </a:r>
            <a:r>
              <a:rPr lang="en-US" sz="2800" dirty="0">
                <a:latin typeface="VNI-Helve" pitchFamily="2" charset="0"/>
              </a:rPr>
              <a:t> </a:t>
            </a:r>
            <a:r>
              <a:rPr lang="en-US" sz="2800" dirty="0" err="1">
                <a:latin typeface="VNI-Helve" pitchFamily="2" charset="0"/>
              </a:rPr>
              <a:t>maät</a:t>
            </a:r>
            <a:r>
              <a:rPr lang="en-US" sz="2800" dirty="0">
                <a:latin typeface="VNI-Helve" pitchFamily="2" charset="0"/>
              </a:rPr>
              <a:t>, </a:t>
            </a:r>
            <a:r>
              <a:rPr lang="en-US" sz="2800" dirty="0" err="1">
                <a:latin typeface="VNI-Helve" pitchFamily="2" charset="0"/>
              </a:rPr>
              <a:t>daï</a:t>
            </a:r>
            <a:r>
              <a:rPr lang="en-US" sz="2800" dirty="0">
                <a:latin typeface="VNI-Helve" pitchFamily="2" charset="0"/>
              </a:rPr>
              <a:t> </a:t>
            </a:r>
            <a:r>
              <a:rPr lang="en-US" sz="2800" dirty="0" err="1">
                <a:latin typeface="VNI-Helve" pitchFamily="2" charset="0"/>
              </a:rPr>
              <a:t>daøy</a:t>
            </a:r>
            <a:r>
              <a:rPr lang="en-US" sz="2800" dirty="0">
                <a:latin typeface="VNI-Helve" pitchFamily="2" charset="0"/>
              </a:rPr>
              <a:t> </a:t>
            </a:r>
            <a:r>
              <a:rPr lang="en-US" sz="2800" dirty="0" err="1">
                <a:latin typeface="VNI-Helve" pitchFamily="2" charset="0"/>
              </a:rPr>
              <a:t>taù</a:t>
            </a:r>
            <a:r>
              <a:rPr lang="en-US" sz="2800" dirty="0">
                <a:latin typeface="VNI-Helve" pitchFamily="2" charset="0"/>
              </a:rPr>
              <a:t> </a:t>
            </a:r>
            <a:r>
              <a:rPr lang="en-US" sz="2800" dirty="0" err="1">
                <a:latin typeface="VNI-Helve" pitchFamily="2" charset="0"/>
              </a:rPr>
              <a:t>traøng</a:t>
            </a:r>
            <a:r>
              <a:rPr lang="en-US" sz="2800" dirty="0">
                <a:latin typeface="VNI-Helve" pitchFamily="2" charset="0"/>
              </a:rPr>
              <a:t>, </a:t>
            </a:r>
            <a:r>
              <a:rPr lang="en-US" sz="2800" dirty="0" err="1">
                <a:latin typeface="VNI-Helve" pitchFamily="2" charset="0"/>
              </a:rPr>
              <a:t>nhieãm</a:t>
            </a:r>
            <a:r>
              <a:rPr lang="en-US" sz="2800" dirty="0">
                <a:latin typeface="VNI-Helve" pitchFamily="2" charset="0"/>
              </a:rPr>
              <a:t> </a:t>
            </a:r>
            <a:r>
              <a:rPr lang="en-US" sz="2800" dirty="0" err="1">
                <a:latin typeface="VNI-Helve" pitchFamily="2" charset="0"/>
              </a:rPr>
              <a:t>khuaån</a:t>
            </a:r>
            <a:r>
              <a:rPr lang="en-US" sz="2800" dirty="0">
                <a:latin typeface="VNI-Helve" pitchFamily="2" charset="0"/>
              </a:rPr>
              <a:t>, </a:t>
            </a:r>
            <a:r>
              <a:rPr lang="en-US" sz="2800" dirty="0" err="1">
                <a:latin typeface="VNI-Helve" pitchFamily="2" charset="0"/>
              </a:rPr>
              <a:t>phaãu</a:t>
            </a:r>
            <a:r>
              <a:rPr lang="en-US" sz="2800" dirty="0">
                <a:latin typeface="VNI-Helve" pitchFamily="2" charset="0"/>
              </a:rPr>
              <a:t> </a:t>
            </a:r>
            <a:r>
              <a:rPr lang="en-US" sz="2800" dirty="0" err="1">
                <a:latin typeface="VNI-Helve" pitchFamily="2" charset="0"/>
              </a:rPr>
              <a:t>thuaät</a:t>
            </a:r>
            <a:r>
              <a:rPr lang="en-US" sz="2800" dirty="0">
                <a:latin typeface="VNI-Helve" pitchFamily="2" charset="0"/>
              </a:rPr>
              <a:t>, </a:t>
            </a:r>
            <a:r>
              <a:rPr lang="en-US" sz="2800" dirty="0" err="1">
                <a:latin typeface="VNI-Helve" pitchFamily="2" charset="0"/>
              </a:rPr>
              <a:t>giaøu</a:t>
            </a:r>
            <a:r>
              <a:rPr lang="en-US" sz="2800" dirty="0">
                <a:latin typeface="VNI-Helve" pitchFamily="2" charset="0"/>
              </a:rPr>
              <a:t> </a:t>
            </a:r>
            <a:r>
              <a:rPr lang="en-US" sz="2800" dirty="0" err="1">
                <a:latin typeface="VNI-Helve" pitchFamily="2" charset="0"/>
              </a:rPr>
              <a:t>naêng</a:t>
            </a:r>
            <a:r>
              <a:rPr lang="en-US" sz="2800" dirty="0">
                <a:latin typeface="VNI-Helve" pitchFamily="2" charset="0"/>
              </a:rPr>
              <a:t> </a:t>
            </a:r>
            <a:r>
              <a:rPr lang="en-US" sz="2800" dirty="0" err="1">
                <a:latin typeface="VNI-Helve" pitchFamily="2" charset="0"/>
              </a:rPr>
              <a:t>löôïng</a:t>
            </a:r>
            <a:r>
              <a:rPr lang="en-US" sz="2800" dirty="0">
                <a:latin typeface="VNI-Helve" pitchFamily="2" charset="0"/>
              </a:rPr>
              <a:t>, </a:t>
            </a:r>
            <a:r>
              <a:rPr lang="en-US" sz="2800" dirty="0" err="1">
                <a:latin typeface="VNI-Helve" pitchFamily="2" charset="0"/>
              </a:rPr>
              <a:t>treû</a:t>
            </a:r>
            <a:r>
              <a:rPr lang="en-US" sz="2800" dirty="0">
                <a:latin typeface="VNI-Helve" pitchFamily="2" charset="0"/>
              </a:rPr>
              <a:t> </a:t>
            </a:r>
            <a:r>
              <a:rPr lang="en-US" sz="2800" dirty="0" err="1">
                <a:latin typeface="VNI-Helve" pitchFamily="2" charset="0"/>
              </a:rPr>
              <a:t>em</a:t>
            </a:r>
            <a:r>
              <a:rPr lang="en-US" sz="2800" dirty="0">
                <a:latin typeface="VNI-Helve" pitchFamily="2" charset="0"/>
              </a:rPr>
              <a:t>… ( </a:t>
            </a:r>
            <a:r>
              <a:rPr lang="en-US" sz="2800" dirty="0" err="1">
                <a:latin typeface="VNI-Helve" pitchFamily="2" charset="0"/>
              </a:rPr>
              <a:t>treân</a:t>
            </a:r>
            <a:r>
              <a:rPr lang="en-US" sz="2800" dirty="0">
                <a:latin typeface="VNI-Helve" pitchFamily="2" charset="0"/>
              </a:rPr>
              <a:t> 20 </a:t>
            </a:r>
            <a:r>
              <a:rPr lang="en-US" sz="2800" dirty="0" err="1">
                <a:latin typeface="VNI-Helve" pitchFamily="2" charset="0"/>
              </a:rPr>
              <a:t>loïai</a:t>
            </a:r>
            <a:r>
              <a:rPr lang="en-US" sz="2800" dirty="0">
                <a:latin typeface="VNI-Helve" pitchFamily="2" charset="0"/>
              </a:rPr>
              <a:t>).</a:t>
            </a:r>
          </a:p>
          <a:p>
            <a:pPr>
              <a:buClr>
                <a:srgbClr val="FF0000"/>
              </a:buClr>
              <a:buFont typeface="Wingdings" pitchFamily="2" charset="2"/>
              <a:buChar char="v"/>
            </a:pPr>
            <a:r>
              <a:rPr lang="en-US" sz="2800" dirty="0" err="1">
                <a:latin typeface="VNI-Helve" pitchFamily="2" charset="0"/>
              </a:rPr>
              <a:t>Moãi</a:t>
            </a:r>
            <a:r>
              <a:rPr lang="en-US" sz="2800" dirty="0">
                <a:latin typeface="VNI-Helve" pitchFamily="2" charset="0"/>
              </a:rPr>
              <a:t> </a:t>
            </a:r>
            <a:r>
              <a:rPr lang="en-US" sz="2800" dirty="0" err="1">
                <a:latin typeface="VNI-Helve" pitchFamily="2" charset="0"/>
              </a:rPr>
              <a:t>ngaøy</a:t>
            </a:r>
            <a:r>
              <a:rPr lang="en-US" sz="2800" dirty="0">
                <a:latin typeface="VNI-Helve" pitchFamily="2" charset="0"/>
              </a:rPr>
              <a:t> 2.000 </a:t>
            </a:r>
            <a:r>
              <a:rPr lang="en-US" sz="2800" dirty="0" err="1">
                <a:latin typeface="VNI-Helve" pitchFamily="2" charset="0"/>
              </a:rPr>
              <a:t>suaát</a:t>
            </a:r>
            <a:r>
              <a:rPr lang="en-US" sz="2800" dirty="0">
                <a:latin typeface="VNI-Helve" pitchFamily="2" charset="0"/>
              </a:rPr>
              <a:t> </a:t>
            </a:r>
            <a:r>
              <a:rPr lang="en-US" sz="2800" dirty="0" err="1">
                <a:latin typeface="VNI-Helve" pitchFamily="2" charset="0"/>
              </a:rPr>
              <a:t>aên</a:t>
            </a:r>
            <a:r>
              <a:rPr lang="en-US" sz="2800" dirty="0">
                <a:latin typeface="VNI-Helve" pitchFamily="2" charset="0"/>
              </a:rPr>
              <a:t> (</a:t>
            </a:r>
            <a:r>
              <a:rPr lang="en-US" sz="2800" dirty="0" err="1">
                <a:latin typeface="VNI-Helve" pitchFamily="2" charset="0"/>
              </a:rPr>
              <a:t>trong</a:t>
            </a:r>
            <a:r>
              <a:rPr lang="en-US" sz="2800" dirty="0">
                <a:latin typeface="VNI-Helve" pitchFamily="2" charset="0"/>
              </a:rPr>
              <a:t> </a:t>
            </a:r>
            <a:r>
              <a:rPr lang="en-US" sz="2800" dirty="0" err="1">
                <a:latin typeface="VNI-Helve" pitchFamily="2" charset="0"/>
              </a:rPr>
              <a:t>ñoù</a:t>
            </a:r>
            <a:r>
              <a:rPr lang="en-US" sz="2800" dirty="0">
                <a:latin typeface="VNI-Helve" pitchFamily="2" charset="0"/>
              </a:rPr>
              <a:t> </a:t>
            </a:r>
            <a:r>
              <a:rPr lang="en-US" sz="2800" dirty="0" err="1">
                <a:latin typeface="VNI-Helve" pitchFamily="2" charset="0"/>
              </a:rPr>
              <a:t>beänh</a:t>
            </a:r>
            <a:r>
              <a:rPr lang="en-US" sz="2800" dirty="0">
                <a:latin typeface="VNI-Helve" pitchFamily="2" charset="0"/>
              </a:rPr>
              <a:t> </a:t>
            </a:r>
            <a:r>
              <a:rPr lang="en-US" sz="2800" dirty="0" err="1">
                <a:latin typeface="VNI-Helve" pitchFamily="2" charset="0"/>
              </a:rPr>
              <a:t>lyù</a:t>
            </a:r>
            <a:r>
              <a:rPr lang="en-US" sz="2800" dirty="0">
                <a:latin typeface="VNI-Helve" pitchFamily="2" charset="0"/>
              </a:rPr>
              <a:t> </a:t>
            </a:r>
            <a:r>
              <a:rPr lang="en-US" sz="2800" dirty="0" err="1">
                <a:latin typeface="VNI-Helve" pitchFamily="2" charset="0"/>
              </a:rPr>
              <a:t>gaàn</a:t>
            </a:r>
            <a:r>
              <a:rPr lang="en-US" sz="2800" dirty="0">
                <a:latin typeface="VNI-Helve" pitchFamily="2" charset="0"/>
              </a:rPr>
              <a:t> 55- 58%).</a:t>
            </a:r>
          </a:p>
          <a:p>
            <a:pPr lvl="1">
              <a:buFont typeface="Wingdings" pitchFamily="2" charset="2"/>
              <a:buNone/>
            </a:pPr>
            <a:endParaRPr lang="en-US" sz="2800" dirty="0">
              <a:latin typeface="VNI-Helve" pitchFamily="2" charset="0"/>
            </a:endParaRPr>
          </a:p>
        </p:txBody>
      </p:sp>
      <p:sp>
        <p:nvSpPr>
          <p:cNvPr id="526339" name="Rectangle 3"/>
          <p:cNvSpPr>
            <a:spLocks noGrp="1" noChangeArrowheads="1"/>
          </p:cNvSpPr>
          <p:nvPr>
            <p:ph type="title"/>
          </p:nvPr>
        </p:nvSpPr>
        <p:spPr>
          <a:xfrm>
            <a:off x="381000" y="228600"/>
            <a:ext cx="8229600" cy="1763713"/>
          </a:xfrm>
          <a:noFill/>
          <a:ln/>
        </p:spPr>
        <p:txBody>
          <a:bodyPr/>
          <a:lstStyle/>
          <a:p>
            <a:pPr algn="ctr"/>
            <a:r>
              <a:rPr lang="en-US" sz="3600" b="1" dirty="0">
                <a:solidFill>
                  <a:srgbClr val="002060"/>
                </a:solidFill>
                <a:latin typeface="VNI-Helve" pitchFamily="2" charset="0"/>
              </a:rPr>
              <a:t>QUI ÑÒNH BYT</a:t>
            </a:r>
            <a:br>
              <a:rPr lang="en-US" sz="3600" b="1" dirty="0">
                <a:solidFill>
                  <a:srgbClr val="002060"/>
                </a:solidFill>
                <a:latin typeface="VNI-Helve" pitchFamily="2" charset="0"/>
              </a:rPr>
            </a:br>
            <a:r>
              <a:rPr lang="en-US" sz="3600" b="1" dirty="0" err="1">
                <a:solidFill>
                  <a:srgbClr val="002060"/>
                </a:solidFill>
                <a:latin typeface="VNI-Helve" pitchFamily="2" charset="0"/>
              </a:rPr>
              <a:t>Caùc</a:t>
            </a:r>
            <a:r>
              <a:rPr lang="en-US" sz="3600" b="1" dirty="0">
                <a:solidFill>
                  <a:srgbClr val="002060"/>
                </a:solidFill>
                <a:latin typeface="VNI-Helve" pitchFamily="2" charset="0"/>
              </a:rPr>
              <a:t> </a:t>
            </a:r>
            <a:r>
              <a:rPr lang="en-US" sz="3600" b="1" dirty="0" err="1">
                <a:solidFill>
                  <a:srgbClr val="002060"/>
                </a:solidFill>
                <a:latin typeface="VNI-Helve" pitchFamily="2" charset="0"/>
              </a:rPr>
              <a:t>cheá</a:t>
            </a:r>
            <a:r>
              <a:rPr lang="en-US" sz="3600" b="1" dirty="0">
                <a:solidFill>
                  <a:srgbClr val="002060"/>
                </a:solidFill>
                <a:latin typeface="VNI-Helve" pitchFamily="2" charset="0"/>
              </a:rPr>
              <a:t> </a:t>
            </a:r>
            <a:r>
              <a:rPr lang="en-US" sz="3600" b="1" dirty="0" err="1">
                <a:solidFill>
                  <a:srgbClr val="002060"/>
                </a:solidFill>
                <a:latin typeface="VNI-Helve" pitchFamily="2" charset="0"/>
              </a:rPr>
              <a:t>ñoä</a:t>
            </a:r>
            <a:r>
              <a:rPr lang="en-US" sz="3600" b="1" dirty="0">
                <a:solidFill>
                  <a:srgbClr val="002060"/>
                </a:solidFill>
                <a:latin typeface="VNI-Helve" pitchFamily="2" charset="0"/>
              </a:rPr>
              <a:t> </a:t>
            </a:r>
            <a:r>
              <a:rPr lang="en-US" sz="3600" b="1" dirty="0" err="1">
                <a:solidFill>
                  <a:srgbClr val="002060"/>
                </a:solidFill>
                <a:latin typeface="VNI-Helve" pitchFamily="2" charset="0"/>
              </a:rPr>
              <a:t>aên</a:t>
            </a:r>
            <a:r>
              <a:rPr lang="en-US" sz="3600" b="1" dirty="0">
                <a:solidFill>
                  <a:srgbClr val="002060"/>
                </a:solidFill>
                <a:latin typeface="VNI-Helve" pitchFamily="2" charset="0"/>
              </a:rPr>
              <a:t> </a:t>
            </a:r>
            <a:r>
              <a:rPr lang="en-US" sz="3600" b="1" dirty="0" err="1">
                <a:solidFill>
                  <a:srgbClr val="002060"/>
                </a:solidFill>
                <a:latin typeface="VNI-Helve" pitchFamily="2" charset="0"/>
              </a:rPr>
              <a:t>ñieàu</a:t>
            </a:r>
            <a:r>
              <a:rPr lang="en-US" sz="3600" b="1" dirty="0">
                <a:solidFill>
                  <a:srgbClr val="002060"/>
                </a:solidFill>
                <a:latin typeface="VNI-Helve" pitchFamily="2" charset="0"/>
              </a:rPr>
              <a:t> </a:t>
            </a:r>
            <a:r>
              <a:rPr lang="en-US" sz="3600" b="1" dirty="0" err="1">
                <a:solidFill>
                  <a:srgbClr val="002060"/>
                </a:solidFill>
                <a:latin typeface="VNI-Helve" pitchFamily="2" charset="0"/>
              </a:rPr>
              <a:t>trò</a:t>
            </a:r>
            <a:r>
              <a:rPr lang="en-US" sz="3600" b="1" dirty="0">
                <a:solidFill>
                  <a:srgbClr val="002060"/>
                </a:solidFill>
                <a:latin typeface="VNI-Helve" pitchFamily="2" charset="0"/>
              </a:rPr>
              <a:t> </a:t>
            </a:r>
            <a:r>
              <a:rPr lang="en-US" sz="3600" b="1" dirty="0" err="1">
                <a:solidFill>
                  <a:srgbClr val="002060"/>
                </a:solidFill>
                <a:latin typeface="VNI-Helve" pitchFamily="2" charset="0"/>
              </a:rPr>
              <a:t>trong</a:t>
            </a:r>
            <a:r>
              <a:rPr lang="en-US" sz="3600" b="1" dirty="0">
                <a:solidFill>
                  <a:srgbClr val="002060"/>
                </a:solidFill>
                <a:latin typeface="VNI-Helve" pitchFamily="2" charset="0"/>
              </a:rPr>
              <a:t> </a:t>
            </a:r>
            <a:r>
              <a:rPr lang="en-US" sz="3600" b="1" dirty="0" err="1">
                <a:solidFill>
                  <a:srgbClr val="002060"/>
                </a:solidFill>
                <a:latin typeface="VNI-Helve" pitchFamily="2" charset="0"/>
              </a:rPr>
              <a:t>beänh</a:t>
            </a:r>
            <a:r>
              <a:rPr lang="en-US" sz="3600" b="1" dirty="0">
                <a:solidFill>
                  <a:srgbClr val="002060"/>
                </a:solidFill>
                <a:latin typeface="VNI-Helve" pitchFamily="2" charset="0"/>
              </a:rPr>
              <a:t> </a:t>
            </a:r>
            <a:r>
              <a:rPr lang="en-US" sz="3600" b="1" dirty="0" err="1">
                <a:solidFill>
                  <a:srgbClr val="002060"/>
                </a:solidFill>
                <a:latin typeface="VNI-Helve" pitchFamily="2" charset="0"/>
              </a:rPr>
              <a:t>vieän</a:t>
            </a:r>
            <a:endParaRPr lang="en-US" sz="3600" b="1" dirty="0">
              <a:solidFill>
                <a:srgbClr val="002060"/>
              </a:solidFill>
              <a:latin typeface="VNI-Helve" pitchFamily="2" charset="0"/>
            </a:endParaRPr>
          </a:p>
        </p:txBody>
      </p:sp>
    </p:spTree>
    <p:extLst>
      <p:ext uri="{BB962C8B-B14F-4D97-AF65-F5344CB8AC3E}">
        <p14:creationId xmlns:p14="http://schemas.microsoft.com/office/powerpoint/2010/main" val="5303033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838200" y="381000"/>
            <a:ext cx="7772400" cy="1143000"/>
          </a:xfrm>
        </p:spPr>
        <p:txBody>
          <a:bodyPr/>
          <a:lstStyle/>
          <a:p>
            <a:r>
              <a:rPr lang="en-US" b="1">
                <a:solidFill>
                  <a:srgbClr val="FF0066"/>
                </a:solidFill>
                <a:latin typeface="Arial" charset="0"/>
              </a:rPr>
              <a:t>Chức năng chất béo</a:t>
            </a:r>
            <a:endParaRPr lang="en-US" b="1"/>
          </a:p>
        </p:txBody>
      </p:sp>
      <p:grpSp>
        <p:nvGrpSpPr>
          <p:cNvPr id="165891" name="Group 3"/>
          <p:cNvGrpSpPr>
            <a:grpSpLocks/>
          </p:cNvGrpSpPr>
          <p:nvPr/>
        </p:nvGrpSpPr>
        <p:grpSpPr bwMode="auto">
          <a:xfrm>
            <a:off x="762000" y="2209800"/>
            <a:ext cx="7924800" cy="4068763"/>
            <a:chOff x="624" y="1344"/>
            <a:chExt cx="4992" cy="2563"/>
          </a:xfrm>
        </p:grpSpPr>
        <p:pic>
          <p:nvPicPr>
            <p:cNvPr id="1658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 y="1344"/>
              <a:ext cx="4967" cy="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5893" name="Text Box 5"/>
            <p:cNvSpPr txBox="1">
              <a:spLocks noChangeArrowheads="1"/>
            </p:cNvSpPr>
            <p:nvPr/>
          </p:nvSpPr>
          <p:spPr bwMode="auto">
            <a:xfrm>
              <a:off x="1296" y="2064"/>
              <a:ext cx="1008" cy="49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err="1">
                  <a:solidFill>
                    <a:srgbClr val="000000"/>
                  </a:solidFill>
                  <a:latin typeface="Verdana" pitchFamily="34" charset="0"/>
                </a:rPr>
                <a:t>Oxi</a:t>
              </a:r>
              <a:r>
                <a:rPr lang="en-US" dirty="0">
                  <a:solidFill>
                    <a:srgbClr val="000000"/>
                  </a:solidFill>
                  <a:latin typeface="Verdana" pitchFamily="34" charset="0"/>
                </a:rPr>
                <a:t> </a:t>
              </a:r>
              <a:r>
                <a:rPr lang="en-US" dirty="0" err="1">
                  <a:solidFill>
                    <a:srgbClr val="000000"/>
                  </a:solidFill>
                  <a:latin typeface="Verdana" pitchFamily="34" charset="0"/>
                </a:rPr>
                <a:t>hóa</a:t>
              </a:r>
              <a:r>
                <a:rPr lang="en-US" dirty="0">
                  <a:solidFill>
                    <a:srgbClr val="000000"/>
                  </a:solidFill>
                  <a:latin typeface="Verdana" pitchFamily="34" charset="0"/>
                </a:rPr>
                <a:t> </a:t>
              </a:r>
              <a:r>
                <a:rPr lang="en-US" dirty="0" err="1">
                  <a:solidFill>
                    <a:srgbClr val="000000"/>
                  </a:solidFill>
                  <a:latin typeface="Verdana" pitchFamily="34" charset="0"/>
                </a:rPr>
                <a:t>tạo</a:t>
              </a:r>
              <a:endParaRPr lang="en-US" dirty="0">
                <a:solidFill>
                  <a:srgbClr val="000000"/>
                </a:solidFill>
                <a:latin typeface="Verdana" pitchFamily="34" charset="0"/>
              </a:endParaRPr>
            </a:p>
            <a:p>
              <a:pPr>
                <a:spcBef>
                  <a:spcPct val="50000"/>
                </a:spcBef>
              </a:pPr>
              <a:r>
                <a:rPr lang="en-US" dirty="0" err="1">
                  <a:solidFill>
                    <a:srgbClr val="000000"/>
                  </a:solidFill>
                  <a:latin typeface="Verdana" pitchFamily="34" charset="0"/>
                </a:rPr>
                <a:t>Năng</a:t>
              </a:r>
              <a:r>
                <a:rPr lang="en-US" dirty="0">
                  <a:solidFill>
                    <a:srgbClr val="000000"/>
                  </a:solidFill>
                  <a:latin typeface="Verdana" pitchFamily="34" charset="0"/>
                </a:rPr>
                <a:t> </a:t>
              </a:r>
              <a:r>
                <a:rPr lang="en-US" dirty="0" err="1">
                  <a:solidFill>
                    <a:srgbClr val="000000"/>
                  </a:solidFill>
                  <a:latin typeface="Verdana" pitchFamily="34" charset="0"/>
                </a:rPr>
                <a:t>lượng</a:t>
              </a:r>
              <a:endParaRPr lang="en-US" dirty="0">
                <a:solidFill>
                  <a:schemeClr val="bg1"/>
                </a:solidFill>
                <a:latin typeface="Verdana" pitchFamily="34" charset="0"/>
              </a:endParaRPr>
            </a:p>
          </p:txBody>
        </p:sp>
        <p:sp>
          <p:nvSpPr>
            <p:cNvPr id="165894" name="Text Box 6"/>
            <p:cNvSpPr txBox="1">
              <a:spLocks noChangeArrowheads="1"/>
            </p:cNvSpPr>
            <p:nvPr/>
          </p:nvSpPr>
          <p:spPr bwMode="auto">
            <a:xfrm>
              <a:off x="1680" y="2688"/>
              <a:ext cx="1104"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latin typeface="Verdana" pitchFamily="34" charset="0"/>
                </a:rPr>
                <a:t>Cấu trúc màng tế bào</a:t>
              </a:r>
              <a:endParaRPr lang="en-US">
                <a:solidFill>
                  <a:schemeClr val="bg1"/>
                </a:solidFill>
                <a:latin typeface="Verdana" pitchFamily="34" charset="0"/>
              </a:endParaRPr>
            </a:p>
          </p:txBody>
        </p:sp>
        <p:sp>
          <p:nvSpPr>
            <p:cNvPr id="165895" name="Text Box 7"/>
            <p:cNvSpPr txBox="1">
              <a:spLocks noChangeArrowheads="1"/>
            </p:cNvSpPr>
            <p:nvPr/>
          </p:nvSpPr>
          <p:spPr bwMode="auto">
            <a:xfrm>
              <a:off x="2736" y="3216"/>
              <a:ext cx="1248"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err="1">
                  <a:solidFill>
                    <a:srgbClr val="000000"/>
                  </a:solidFill>
                  <a:latin typeface="Verdana" pitchFamily="34" charset="0"/>
                </a:rPr>
                <a:t>Tiền</a:t>
              </a:r>
              <a:r>
                <a:rPr lang="en-US" dirty="0">
                  <a:solidFill>
                    <a:srgbClr val="000000"/>
                  </a:solidFill>
                  <a:latin typeface="Verdana" pitchFamily="34" charset="0"/>
                </a:rPr>
                <a:t> </a:t>
              </a:r>
              <a:r>
                <a:rPr lang="en-US" dirty="0" err="1">
                  <a:solidFill>
                    <a:srgbClr val="000000"/>
                  </a:solidFill>
                  <a:latin typeface="Verdana" pitchFamily="34" charset="0"/>
                </a:rPr>
                <a:t>chất</a:t>
              </a:r>
              <a:r>
                <a:rPr lang="en-US" dirty="0">
                  <a:solidFill>
                    <a:srgbClr val="000000"/>
                  </a:solidFill>
                  <a:latin typeface="Verdana" pitchFamily="34" charset="0"/>
                </a:rPr>
                <a:t> </a:t>
              </a:r>
              <a:r>
                <a:rPr lang="en-US" dirty="0" err="1">
                  <a:solidFill>
                    <a:srgbClr val="000000"/>
                  </a:solidFill>
                  <a:latin typeface="Verdana" pitchFamily="34" charset="0"/>
                </a:rPr>
                <a:t>của</a:t>
              </a:r>
              <a:r>
                <a:rPr lang="en-US" dirty="0">
                  <a:solidFill>
                    <a:srgbClr val="000000"/>
                  </a:solidFill>
                  <a:latin typeface="Verdana" pitchFamily="34" charset="0"/>
                </a:rPr>
                <a:t> </a:t>
              </a:r>
              <a:r>
                <a:rPr lang="en-US" dirty="0" err="1">
                  <a:solidFill>
                    <a:srgbClr val="000000"/>
                  </a:solidFill>
                  <a:latin typeface="Verdana" pitchFamily="34" charset="0"/>
                </a:rPr>
                <a:t>các</a:t>
              </a:r>
              <a:r>
                <a:rPr lang="en-US" dirty="0">
                  <a:solidFill>
                    <a:srgbClr val="000000"/>
                  </a:solidFill>
                  <a:latin typeface="Verdana" pitchFamily="34" charset="0"/>
                </a:rPr>
                <a:t> eicosanoids</a:t>
              </a:r>
            </a:p>
          </p:txBody>
        </p:sp>
        <p:sp>
          <p:nvSpPr>
            <p:cNvPr id="165896" name="Text Box 8"/>
            <p:cNvSpPr txBox="1">
              <a:spLocks noChangeArrowheads="1"/>
            </p:cNvSpPr>
            <p:nvPr/>
          </p:nvSpPr>
          <p:spPr bwMode="auto">
            <a:xfrm>
              <a:off x="4464" y="3312"/>
              <a:ext cx="1056"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latin typeface="Verdana" pitchFamily="34" charset="0"/>
                </a:rPr>
                <a:t>Tạo mô mỡ</a:t>
              </a:r>
            </a:p>
          </p:txBody>
        </p:sp>
        <p:sp>
          <p:nvSpPr>
            <p:cNvPr id="165897" name="Line 9"/>
            <p:cNvSpPr>
              <a:spLocks noChangeShapeType="1"/>
            </p:cNvSpPr>
            <p:nvPr/>
          </p:nvSpPr>
          <p:spPr bwMode="auto">
            <a:xfrm>
              <a:off x="3792" y="1584"/>
              <a:ext cx="816" cy="720"/>
            </a:xfrm>
            <a:prstGeom prst="line">
              <a:avLst/>
            </a:prstGeom>
            <a:noFill/>
            <a:ln w="76200">
              <a:solidFill>
                <a:srgbClr val="A5002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5898" name="Text Box 10"/>
            <p:cNvSpPr txBox="1">
              <a:spLocks noChangeArrowheads="1"/>
            </p:cNvSpPr>
            <p:nvPr/>
          </p:nvSpPr>
          <p:spPr bwMode="auto">
            <a:xfrm>
              <a:off x="4560" y="2352"/>
              <a:ext cx="1056"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rPr>
                <a:t>V</a:t>
              </a:r>
              <a:r>
                <a:rPr lang="en-US">
                  <a:solidFill>
                    <a:srgbClr val="000000"/>
                  </a:solidFill>
                  <a:latin typeface="Verdana" pitchFamily="34" charset="0"/>
                </a:rPr>
                <a:t>ận chuyển vitamine tan trong béo</a:t>
              </a:r>
              <a:endParaRPr lang="en-US">
                <a:solidFill>
                  <a:schemeClr val="bg1"/>
                </a:solidFill>
                <a:latin typeface="Verdana" pitchFamily="34" charset="0"/>
              </a:endParaRPr>
            </a:p>
          </p:txBody>
        </p:sp>
      </p:grpSp>
    </p:spTree>
    <p:extLst>
      <p:ext uri="{BB962C8B-B14F-4D97-AF65-F5344CB8AC3E}">
        <p14:creationId xmlns:p14="http://schemas.microsoft.com/office/powerpoint/2010/main" val="17137943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body" idx="1"/>
          </p:nvPr>
        </p:nvSpPr>
        <p:spPr>
          <a:xfrm>
            <a:off x="533400" y="2438400"/>
            <a:ext cx="8153400" cy="4038600"/>
          </a:xfrm>
        </p:spPr>
        <p:txBody>
          <a:bodyPr>
            <a:normAutofit/>
          </a:bodyPr>
          <a:lstStyle/>
          <a:p>
            <a:pPr>
              <a:lnSpc>
                <a:spcPct val="90000"/>
              </a:lnSpc>
              <a:buFont typeface="Wingdings" pitchFamily="2" charset="2"/>
              <a:buChar char="Ø"/>
            </a:pPr>
            <a:r>
              <a:rPr lang="en-US" sz="2800" dirty="0" err="1">
                <a:solidFill>
                  <a:srgbClr val="000000"/>
                </a:solidFill>
                <a:latin typeface="VNI-Helve" pitchFamily="2" charset="0"/>
              </a:rPr>
              <a:t>Traùnh</a:t>
            </a:r>
            <a:r>
              <a:rPr lang="en-US" sz="2800" dirty="0">
                <a:solidFill>
                  <a:srgbClr val="000000"/>
                </a:solidFill>
                <a:latin typeface="VNI-Helve" pitchFamily="2" charset="0"/>
              </a:rPr>
              <a:t> </a:t>
            </a:r>
            <a:r>
              <a:rPr lang="en-US" sz="2800" dirty="0" err="1">
                <a:solidFill>
                  <a:srgbClr val="000000"/>
                </a:solidFill>
                <a:latin typeface="VNI-Helve" pitchFamily="2" charset="0"/>
              </a:rPr>
              <a:t>ñöôïc</a:t>
            </a:r>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ñöôøng</a:t>
            </a:r>
            <a:r>
              <a:rPr lang="en-US" sz="2800" dirty="0">
                <a:solidFill>
                  <a:srgbClr val="000000"/>
                </a:solidFill>
                <a:latin typeface="VNI-Helve" pitchFamily="2" charset="0"/>
              </a:rPr>
              <a:t> </a:t>
            </a:r>
            <a:r>
              <a:rPr lang="en-US" sz="2800" dirty="0" err="1">
                <a:solidFill>
                  <a:srgbClr val="000000"/>
                </a:solidFill>
                <a:latin typeface="VNI-Helve" pitchFamily="2" charset="0"/>
              </a:rPr>
              <a:t>huyeát</a:t>
            </a:r>
            <a:r>
              <a:rPr lang="en-US" sz="2800" dirty="0">
                <a:solidFill>
                  <a:srgbClr val="000000"/>
                </a:solidFill>
                <a:latin typeface="VNI-Helve" pitchFamily="2" charset="0"/>
              </a:rPr>
              <a:t> do </a:t>
            </a:r>
            <a:r>
              <a:rPr lang="en-US" sz="2800" dirty="0" err="1">
                <a:solidFill>
                  <a:srgbClr val="000000"/>
                </a:solidFill>
                <a:latin typeface="VNI-Helve" pitchFamily="2" charset="0"/>
              </a:rPr>
              <a:t>duøng</a:t>
            </a:r>
            <a:r>
              <a:rPr lang="en-US" sz="2800" dirty="0">
                <a:solidFill>
                  <a:srgbClr val="000000"/>
                </a:solidFill>
                <a:latin typeface="VNI-Helve" pitchFamily="2" charset="0"/>
              </a:rPr>
              <a:t> </a:t>
            </a:r>
            <a:r>
              <a:rPr lang="en-US" sz="2800" dirty="0" err="1">
                <a:solidFill>
                  <a:srgbClr val="000000"/>
                </a:solidFill>
                <a:latin typeface="VNI-Helve" pitchFamily="2" charset="0"/>
              </a:rPr>
              <a:t>quaù</a:t>
            </a:r>
            <a:r>
              <a:rPr lang="en-US" sz="2800" dirty="0">
                <a:solidFill>
                  <a:srgbClr val="000000"/>
                </a:solidFill>
                <a:latin typeface="VNI-Helve" pitchFamily="2" charset="0"/>
              </a:rPr>
              <a:t> </a:t>
            </a:r>
            <a:r>
              <a:rPr lang="en-US" sz="2800" dirty="0" err="1">
                <a:solidFill>
                  <a:srgbClr val="000000"/>
                </a:solidFill>
                <a:latin typeface="VNI-Helve" pitchFamily="2" charset="0"/>
              </a:rPr>
              <a:t>nhieàu</a:t>
            </a:r>
            <a:r>
              <a:rPr lang="en-US" sz="2800" dirty="0">
                <a:solidFill>
                  <a:srgbClr val="000000"/>
                </a:solidFill>
                <a:latin typeface="VNI-Helve" pitchFamily="2" charset="0"/>
              </a:rPr>
              <a:t> </a:t>
            </a:r>
            <a:r>
              <a:rPr lang="en-US" sz="2800" dirty="0" err="1">
                <a:solidFill>
                  <a:srgbClr val="000000"/>
                </a:solidFill>
                <a:latin typeface="VNI-Helve" pitchFamily="2" charset="0"/>
              </a:rPr>
              <a:t>ñöôøng</a:t>
            </a:r>
            <a:r>
              <a:rPr lang="en-US" sz="2800" dirty="0">
                <a:solidFill>
                  <a:srgbClr val="000000"/>
                </a:solidFill>
                <a:latin typeface="VNI-Helve" pitchFamily="2" charset="0"/>
              </a:rPr>
              <a:t>-&gt; </a:t>
            </a:r>
            <a:r>
              <a:rPr lang="en-US" sz="2800" dirty="0" err="1">
                <a:solidFill>
                  <a:srgbClr val="000000"/>
                </a:solidFill>
                <a:latin typeface="VNI-Helve" pitchFamily="2" charset="0"/>
              </a:rPr>
              <a:t>giaûm</a:t>
            </a:r>
            <a:r>
              <a:rPr lang="en-US" sz="2800" dirty="0">
                <a:solidFill>
                  <a:srgbClr val="000000"/>
                </a:solidFill>
                <a:latin typeface="VNI-Helve" pitchFamily="2" charset="0"/>
              </a:rPr>
              <a:t> </a:t>
            </a:r>
            <a:r>
              <a:rPr lang="en-US" sz="2800" dirty="0" err="1">
                <a:solidFill>
                  <a:srgbClr val="000000"/>
                </a:solidFill>
                <a:latin typeface="VNI-Helve" pitchFamily="2" charset="0"/>
              </a:rPr>
              <a:t>bieán</a:t>
            </a:r>
            <a:r>
              <a:rPr lang="en-US" sz="2800" dirty="0">
                <a:solidFill>
                  <a:srgbClr val="000000"/>
                </a:solidFill>
                <a:latin typeface="VNI-Helve" pitchFamily="2" charset="0"/>
              </a:rPr>
              <a:t> </a:t>
            </a:r>
            <a:r>
              <a:rPr lang="en-US" sz="2800" dirty="0" err="1">
                <a:solidFill>
                  <a:srgbClr val="000000"/>
                </a:solidFill>
                <a:latin typeface="VNI-Helve" pitchFamily="2" charset="0"/>
              </a:rPr>
              <a:t>chöùng</a:t>
            </a:r>
            <a:r>
              <a:rPr lang="en-US" sz="2800" dirty="0">
                <a:solidFill>
                  <a:srgbClr val="000000"/>
                </a:solidFill>
                <a:latin typeface="VNI-Helve" pitchFamily="2" charset="0"/>
              </a:rPr>
              <a:t> </a:t>
            </a:r>
            <a:r>
              <a:rPr lang="en-US" sz="2800" dirty="0" err="1">
                <a:solidFill>
                  <a:srgbClr val="000000"/>
                </a:solidFill>
                <a:latin typeface="VNI-Helve" pitchFamily="2" charset="0"/>
              </a:rPr>
              <a:t>lieân</a:t>
            </a:r>
            <a:r>
              <a:rPr lang="en-US" sz="2800" dirty="0">
                <a:solidFill>
                  <a:srgbClr val="000000"/>
                </a:solidFill>
                <a:latin typeface="VNI-Helve" pitchFamily="2" charset="0"/>
              </a:rPr>
              <a:t> </a:t>
            </a:r>
            <a:r>
              <a:rPr lang="en-US" sz="2800" dirty="0" err="1">
                <a:solidFill>
                  <a:srgbClr val="000000"/>
                </a:solidFill>
                <a:latin typeface="VNI-Helve" pitchFamily="2" charset="0"/>
              </a:rPr>
              <a:t>quan</a:t>
            </a:r>
            <a:r>
              <a:rPr lang="en-US" sz="2800" dirty="0">
                <a:solidFill>
                  <a:srgbClr val="000000"/>
                </a:solidFill>
                <a:latin typeface="VNI-Helve" pitchFamily="2" charset="0"/>
              </a:rPr>
              <a:t> </a:t>
            </a:r>
            <a:r>
              <a:rPr lang="en-US" sz="2800" dirty="0" err="1">
                <a:solidFill>
                  <a:srgbClr val="000000"/>
                </a:solidFill>
                <a:latin typeface="VNI-Helve" pitchFamily="2" charset="0"/>
              </a:rPr>
              <a:t>ñeán</a:t>
            </a:r>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ñöôøng</a:t>
            </a:r>
            <a:r>
              <a:rPr lang="en-US" sz="2800" dirty="0">
                <a:solidFill>
                  <a:srgbClr val="000000"/>
                </a:solidFill>
                <a:latin typeface="VNI-Helve" pitchFamily="2" charset="0"/>
              </a:rPr>
              <a:t> </a:t>
            </a:r>
            <a:r>
              <a:rPr lang="en-US" sz="2800" dirty="0" err="1">
                <a:solidFill>
                  <a:srgbClr val="000000"/>
                </a:solidFill>
                <a:latin typeface="VNI-Helve" pitchFamily="2" charset="0"/>
              </a:rPr>
              <a:t>huyeát</a:t>
            </a:r>
            <a:endParaRPr lang="en-US" sz="2800" dirty="0">
              <a:solidFill>
                <a:srgbClr val="000000"/>
              </a:solidFill>
              <a:latin typeface="VNI-Helve" pitchFamily="2" charset="0"/>
            </a:endParaRPr>
          </a:p>
          <a:p>
            <a:pPr>
              <a:lnSpc>
                <a:spcPct val="90000"/>
              </a:lnSpc>
              <a:buFont typeface="Wingdings" pitchFamily="2" charset="2"/>
              <a:buChar char="Ø"/>
            </a:pPr>
            <a:r>
              <a:rPr lang="en-US" sz="2800" dirty="0" err="1">
                <a:solidFill>
                  <a:srgbClr val="000000"/>
                </a:solidFill>
                <a:latin typeface="VNI-Helve" pitchFamily="2" charset="0"/>
              </a:rPr>
              <a:t>Ñaäm</a:t>
            </a:r>
            <a:r>
              <a:rPr lang="en-US" sz="2800" dirty="0">
                <a:solidFill>
                  <a:srgbClr val="000000"/>
                </a:solidFill>
                <a:latin typeface="VNI-Helve" pitchFamily="2" charset="0"/>
              </a:rPr>
              <a:t> </a:t>
            </a:r>
            <a:r>
              <a:rPr lang="en-US" sz="2800" dirty="0" err="1">
                <a:solidFill>
                  <a:srgbClr val="000000"/>
                </a:solidFill>
                <a:latin typeface="VNI-Helve" pitchFamily="2" charset="0"/>
              </a:rPr>
              <a:t>ñoä</a:t>
            </a:r>
            <a:r>
              <a:rPr lang="en-US" sz="2800" dirty="0">
                <a:solidFill>
                  <a:srgbClr val="000000"/>
                </a:solidFill>
                <a:latin typeface="VNI-Helve" pitchFamily="2" charset="0"/>
              </a:rPr>
              <a:t> </a:t>
            </a:r>
            <a:r>
              <a:rPr lang="en-US" sz="2800" dirty="0" err="1">
                <a:solidFill>
                  <a:srgbClr val="000000"/>
                </a:solidFill>
                <a:latin typeface="VNI-Helve" pitchFamily="2" charset="0"/>
              </a:rPr>
              <a:t>naêng</a:t>
            </a:r>
            <a:r>
              <a:rPr lang="en-US" sz="2800" dirty="0">
                <a:solidFill>
                  <a:srgbClr val="000000"/>
                </a:solidFill>
                <a:latin typeface="VNI-Helve" pitchFamily="2" charset="0"/>
              </a:rPr>
              <a:t> </a:t>
            </a:r>
            <a:r>
              <a:rPr lang="en-US" sz="2800" dirty="0" err="1">
                <a:solidFill>
                  <a:srgbClr val="000000"/>
                </a:solidFill>
                <a:latin typeface="VNI-Helve" pitchFamily="2" charset="0"/>
              </a:rPr>
              <a:t>löôïng</a:t>
            </a:r>
            <a:r>
              <a:rPr lang="en-US" sz="2800" dirty="0">
                <a:solidFill>
                  <a:srgbClr val="000000"/>
                </a:solidFill>
                <a:latin typeface="VNI-Helve" pitchFamily="2" charset="0"/>
              </a:rPr>
              <a:t> </a:t>
            </a:r>
            <a:r>
              <a:rPr lang="en-US" sz="2800" dirty="0" err="1">
                <a:solidFill>
                  <a:srgbClr val="000000"/>
                </a:solidFill>
                <a:latin typeface="VNI-Helve" pitchFamily="2" charset="0"/>
              </a:rPr>
              <a:t>cao</a:t>
            </a:r>
            <a:r>
              <a:rPr lang="en-US" sz="2800" dirty="0">
                <a:solidFill>
                  <a:srgbClr val="000000"/>
                </a:solidFill>
                <a:latin typeface="VNI-Helve" pitchFamily="2" charset="0"/>
              </a:rPr>
              <a:t>, </a:t>
            </a:r>
            <a:r>
              <a:rPr lang="en-US" sz="2800" dirty="0" err="1">
                <a:solidFill>
                  <a:srgbClr val="000000"/>
                </a:solidFill>
                <a:latin typeface="VNI-Helve" pitchFamily="2" charset="0"/>
              </a:rPr>
              <a:t>nguoàn</a:t>
            </a:r>
            <a:r>
              <a:rPr lang="en-US" sz="2800" dirty="0">
                <a:solidFill>
                  <a:srgbClr val="000000"/>
                </a:solidFill>
                <a:latin typeface="VNI-Helve" pitchFamily="2" charset="0"/>
              </a:rPr>
              <a:t> </a:t>
            </a:r>
            <a:r>
              <a:rPr lang="en-US" sz="2800" dirty="0" err="1">
                <a:solidFill>
                  <a:srgbClr val="000000"/>
                </a:solidFill>
                <a:latin typeface="VNI-Helve" pitchFamily="2" charset="0"/>
              </a:rPr>
              <a:t>naêng</a:t>
            </a:r>
            <a:r>
              <a:rPr lang="en-US" sz="2800" dirty="0">
                <a:solidFill>
                  <a:srgbClr val="000000"/>
                </a:solidFill>
                <a:latin typeface="VNI-Helve" pitchFamily="2" charset="0"/>
              </a:rPr>
              <a:t> </a:t>
            </a:r>
            <a:r>
              <a:rPr lang="en-US" sz="2800" dirty="0" err="1">
                <a:solidFill>
                  <a:srgbClr val="000000"/>
                </a:solidFill>
                <a:latin typeface="VNI-Helve" pitchFamily="2" charset="0"/>
              </a:rPr>
              <a:t>löôïng</a:t>
            </a:r>
            <a:r>
              <a:rPr lang="en-US" sz="2800" dirty="0">
                <a:solidFill>
                  <a:srgbClr val="000000"/>
                </a:solidFill>
                <a:latin typeface="VNI-Helve" pitchFamily="2" charset="0"/>
              </a:rPr>
              <a:t> </a:t>
            </a:r>
            <a:r>
              <a:rPr lang="en-US" sz="2800" dirty="0" err="1">
                <a:solidFill>
                  <a:srgbClr val="000000"/>
                </a:solidFill>
                <a:latin typeface="VNI-Helve" pitchFamily="2" charset="0"/>
              </a:rPr>
              <a:t>hieäu</a:t>
            </a:r>
            <a:r>
              <a:rPr lang="en-US" sz="2800" dirty="0">
                <a:solidFill>
                  <a:srgbClr val="000000"/>
                </a:solidFill>
                <a:latin typeface="VNI-Helve" pitchFamily="2" charset="0"/>
              </a:rPr>
              <a:t> </a:t>
            </a:r>
            <a:r>
              <a:rPr lang="en-US" sz="2800" dirty="0" err="1">
                <a:solidFill>
                  <a:srgbClr val="000000"/>
                </a:solidFill>
                <a:latin typeface="VNI-Helve" pitchFamily="2" charset="0"/>
              </a:rPr>
              <a:t>quaû</a:t>
            </a:r>
            <a:r>
              <a:rPr lang="en-US" sz="2800" dirty="0">
                <a:solidFill>
                  <a:srgbClr val="000000"/>
                </a:solidFill>
                <a:latin typeface="VNI-Helve" pitchFamily="2" charset="0"/>
              </a:rPr>
              <a:t> </a:t>
            </a:r>
            <a:r>
              <a:rPr lang="en-US" sz="2800" dirty="0" err="1">
                <a:solidFill>
                  <a:srgbClr val="000000"/>
                </a:solidFill>
                <a:latin typeface="VNI-Helve" pitchFamily="2" charset="0"/>
              </a:rPr>
              <a:t>cho</a:t>
            </a:r>
            <a:r>
              <a:rPr lang="en-US" sz="2800" dirty="0">
                <a:solidFill>
                  <a:srgbClr val="000000"/>
                </a:solidFill>
                <a:latin typeface="VNI-Helve" pitchFamily="2" charset="0"/>
              </a:rPr>
              <a:t> </a:t>
            </a:r>
            <a:r>
              <a:rPr lang="en-US" sz="2800" dirty="0" err="1">
                <a:solidFill>
                  <a:srgbClr val="000000"/>
                </a:solidFill>
                <a:latin typeface="VNI-Helve" pitchFamily="2" charset="0"/>
              </a:rPr>
              <a:t>nhieàu</a:t>
            </a:r>
            <a:r>
              <a:rPr lang="en-US" sz="2800" dirty="0">
                <a:solidFill>
                  <a:srgbClr val="000000"/>
                </a:solidFill>
                <a:latin typeface="VNI-Helve" pitchFamily="2" charset="0"/>
              </a:rPr>
              <a:t> </a:t>
            </a:r>
            <a:r>
              <a:rPr lang="en-US" sz="2800" dirty="0" err="1">
                <a:solidFill>
                  <a:srgbClr val="000000"/>
                </a:solidFill>
                <a:latin typeface="VNI-Helve" pitchFamily="2" charset="0"/>
              </a:rPr>
              <a:t>moâ</a:t>
            </a:r>
            <a:r>
              <a:rPr lang="en-US" sz="2800" dirty="0">
                <a:solidFill>
                  <a:srgbClr val="000000"/>
                </a:solidFill>
                <a:latin typeface="VNI-Helve" pitchFamily="2" charset="0"/>
              </a:rPr>
              <a:t>.</a:t>
            </a:r>
          </a:p>
          <a:p>
            <a:pPr>
              <a:lnSpc>
                <a:spcPct val="90000"/>
              </a:lnSpc>
              <a:buFont typeface="Wingdings" pitchFamily="2" charset="2"/>
              <a:buChar char="Ø"/>
            </a:pPr>
            <a:r>
              <a:rPr lang="en-US" sz="2800" dirty="0" err="1">
                <a:solidFill>
                  <a:srgbClr val="000000"/>
                </a:solidFill>
                <a:latin typeface="VNI-Helve" pitchFamily="2" charset="0"/>
              </a:rPr>
              <a:t>Söû</a:t>
            </a:r>
            <a:r>
              <a:rPr lang="en-US" sz="2800" dirty="0">
                <a:solidFill>
                  <a:srgbClr val="000000"/>
                </a:solidFill>
                <a:latin typeface="VNI-Helve" pitchFamily="2" charset="0"/>
              </a:rPr>
              <a:t> </a:t>
            </a:r>
            <a:r>
              <a:rPr lang="en-US" sz="2800" dirty="0" err="1">
                <a:solidFill>
                  <a:srgbClr val="000000"/>
                </a:solidFill>
                <a:latin typeface="VNI-Helve" pitchFamily="2" charset="0"/>
              </a:rPr>
              <a:t>duïng</a:t>
            </a:r>
            <a:r>
              <a:rPr lang="en-US" sz="2800" dirty="0">
                <a:solidFill>
                  <a:srgbClr val="000000"/>
                </a:solidFill>
                <a:latin typeface="VNI-Helve" pitchFamily="2" charset="0"/>
              </a:rPr>
              <a:t> </a:t>
            </a:r>
            <a:r>
              <a:rPr lang="en-US" sz="2800" dirty="0" err="1">
                <a:solidFill>
                  <a:srgbClr val="000000"/>
                </a:solidFill>
                <a:latin typeface="VNI-Helve" pitchFamily="2" charset="0"/>
              </a:rPr>
              <a:t>ñaïm</a:t>
            </a:r>
            <a:r>
              <a:rPr lang="en-US" sz="2800" dirty="0">
                <a:solidFill>
                  <a:srgbClr val="000000"/>
                </a:solidFill>
                <a:latin typeface="VNI-Helve" pitchFamily="2" charset="0"/>
              </a:rPr>
              <a:t> </a:t>
            </a:r>
            <a:r>
              <a:rPr lang="en-US" sz="2800" dirty="0" err="1">
                <a:solidFill>
                  <a:srgbClr val="000000"/>
                </a:solidFill>
                <a:latin typeface="VNI-Helve" pitchFamily="2" charset="0"/>
              </a:rPr>
              <a:t>hieäu</a:t>
            </a:r>
            <a:r>
              <a:rPr lang="en-US" sz="2800" dirty="0">
                <a:solidFill>
                  <a:srgbClr val="000000"/>
                </a:solidFill>
                <a:latin typeface="VNI-Helve" pitchFamily="2" charset="0"/>
              </a:rPr>
              <a:t> </a:t>
            </a:r>
            <a:r>
              <a:rPr lang="en-US" sz="2800" dirty="0" err="1">
                <a:solidFill>
                  <a:srgbClr val="000000"/>
                </a:solidFill>
                <a:latin typeface="VNI-Helve" pitchFamily="2" charset="0"/>
              </a:rPr>
              <a:t>quaû</a:t>
            </a:r>
            <a:r>
              <a:rPr lang="en-US" sz="2800" dirty="0">
                <a:solidFill>
                  <a:srgbClr val="000000"/>
                </a:solidFill>
                <a:latin typeface="VNI-Helve" pitchFamily="2" charset="0"/>
              </a:rPr>
              <a:t> </a:t>
            </a:r>
            <a:r>
              <a:rPr lang="en-US" sz="2800" dirty="0" err="1">
                <a:solidFill>
                  <a:srgbClr val="000000"/>
                </a:solidFill>
                <a:latin typeface="VNI-Helve" pitchFamily="2" charset="0"/>
              </a:rPr>
              <a:t>hôn</a:t>
            </a:r>
            <a:r>
              <a:rPr lang="en-US" sz="2800" dirty="0">
                <a:solidFill>
                  <a:srgbClr val="000000"/>
                </a:solidFill>
                <a:latin typeface="VNI-Helve" pitchFamily="2" charset="0"/>
              </a:rPr>
              <a:t>.</a:t>
            </a:r>
          </a:p>
          <a:p>
            <a:pPr>
              <a:lnSpc>
                <a:spcPct val="90000"/>
              </a:lnSpc>
              <a:buFont typeface="Wingdings" pitchFamily="2" charset="2"/>
              <a:buChar char="Ø"/>
            </a:pPr>
            <a:r>
              <a:rPr lang="en-US" sz="2800" dirty="0" err="1">
                <a:solidFill>
                  <a:srgbClr val="000000"/>
                </a:solidFill>
                <a:latin typeface="VNI-Helve" pitchFamily="2" charset="0"/>
              </a:rPr>
              <a:t>Phoøng</a:t>
            </a:r>
            <a:r>
              <a:rPr lang="en-US" sz="2800" dirty="0">
                <a:solidFill>
                  <a:srgbClr val="000000"/>
                </a:solidFill>
                <a:latin typeface="VNI-Helve" pitchFamily="2" charset="0"/>
              </a:rPr>
              <a:t> </a:t>
            </a:r>
            <a:r>
              <a:rPr lang="en-US" sz="2800" dirty="0" err="1">
                <a:solidFill>
                  <a:srgbClr val="000000"/>
                </a:solidFill>
                <a:latin typeface="VNI-Helve" pitchFamily="2" charset="0"/>
              </a:rPr>
              <a:t>thieáu</a:t>
            </a:r>
            <a:r>
              <a:rPr lang="en-US" sz="2800" dirty="0">
                <a:solidFill>
                  <a:srgbClr val="000000"/>
                </a:solidFill>
                <a:latin typeface="VNI-Helve" pitchFamily="2" charset="0"/>
              </a:rPr>
              <a:t> acid </a:t>
            </a:r>
            <a:r>
              <a:rPr lang="en-US" sz="2800" dirty="0" err="1">
                <a:solidFill>
                  <a:srgbClr val="000000"/>
                </a:solidFill>
                <a:latin typeface="VNI-Helve" pitchFamily="2" charset="0"/>
              </a:rPr>
              <a:t>beùo</a:t>
            </a:r>
            <a:r>
              <a:rPr lang="en-US" sz="2800" dirty="0">
                <a:solidFill>
                  <a:srgbClr val="000000"/>
                </a:solidFill>
                <a:latin typeface="VNI-Helve" pitchFamily="2" charset="0"/>
              </a:rPr>
              <a:t> </a:t>
            </a:r>
            <a:r>
              <a:rPr lang="en-US" sz="2800" dirty="0" err="1">
                <a:solidFill>
                  <a:srgbClr val="000000"/>
                </a:solidFill>
                <a:latin typeface="VNI-Helve" pitchFamily="2" charset="0"/>
              </a:rPr>
              <a:t>thieát</a:t>
            </a:r>
            <a:r>
              <a:rPr lang="en-US" sz="2800" dirty="0">
                <a:solidFill>
                  <a:srgbClr val="000000"/>
                </a:solidFill>
                <a:latin typeface="VNI-Helve" pitchFamily="2" charset="0"/>
              </a:rPr>
              <a:t> </a:t>
            </a:r>
            <a:r>
              <a:rPr lang="en-US" sz="2800" dirty="0" err="1">
                <a:solidFill>
                  <a:srgbClr val="000000"/>
                </a:solidFill>
                <a:latin typeface="VNI-Helve" pitchFamily="2" charset="0"/>
              </a:rPr>
              <a:t>yeáu</a:t>
            </a:r>
            <a:r>
              <a:rPr lang="en-US" sz="2800" dirty="0">
                <a:solidFill>
                  <a:srgbClr val="000000"/>
                </a:solidFill>
                <a:latin typeface="VNI-Helve" pitchFamily="2" charset="0"/>
              </a:rPr>
              <a:t>.</a:t>
            </a:r>
          </a:p>
          <a:p>
            <a:pPr>
              <a:lnSpc>
                <a:spcPct val="90000"/>
              </a:lnSpc>
              <a:buFont typeface="Wingdings" pitchFamily="2" charset="2"/>
              <a:buChar char="Ø"/>
            </a:pPr>
            <a:r>
              <a:rPr lang="en-US" sz="2800" dirty="0" err="1">
                <a:solidFill>
                  <a:srgbClr val="000000"/>
                </a:solidFill>
                <a:latin typeface="VNI-Helve" pitchFamily="2" charset="0"/>
              </a:rPr>
              <a:t>AÙp</a:t>
            </a:r>
            <a:r>
              <a:rPr lang="en-US" sz="2800" dirty="0">
                <a:solidFill>
                  <a:srgbClr val="000000"/>
                </a:solidFill>
                <a:latin typeface="VNI-Helve" pitchFamily="2" charset="0"/>
              </a:rPr>
              <a:t> </a:t>
            </a:r>
            <a:r>
              <a:rPr lang="en-US" sz="2800" dirty="0" err="1">
                <a:solidFill>
                  <a:srgbClr val="000000"/>
                </a:solidFill>
                <a:latin typeface="VNI-Helve" pitchFamily="2" charset="0"/>
              </a:rPr>
              <a:t>löïc</a:t>
            </a:r>
            <a:r>
              <a:rPr lang="en-US" sz="2800" dirty="0">
                <a:solidFill>
                  <a:srgbClr val="000000"/>
                </a:solidFill>
                <a:latin typeface="VNI-Helve" pitchFamily="2" charset="0"/>
              </a:rPr>
              <a:t> </a:t>
            </a:r>
            <a:r>
              <a:rPr lang="en-US" sz="2800" dirty="0" err="1">
                <a:solidFill>
                  <a:srgbClr val="000000"/>
                </a:solidFill>
                <a:latin typeface="VNI-Helve" pitchFamily="2" charset="0"/>
              </a:rPr>
              <a:t>thaåm</a:t>
            </a:r>
            <a:r>
              <a:rPr lang="en-US" sz="2800" dirty="0">
                <a:solidFill>
                  <a:srgbClr val="000000"/>
                </a:solidFill>
                <a:latin typeface="VNI-Helve" pitchFamily="2" charset="0"/>
              </a:rPr>
              <a:t> </a:t>
            </a:r>
            <a:r>
              <a:rPr lang="en-US" sz="2800" dirty="0" err="1">
                <a:solidFill>
                  <a:srgbClr val="000000"/>
                </a:solidFill>
                <a:latin typeface="VNI-Helve" pitchFamily="2" charset="0"/>
              </a:rPr>
              <a:t>thaáu</a:t>
            </a:r>
            <a:r>
              <a:rPr lang="en-US" sz="2800" dirty="0">
                <a:solidFill>
                  <a:srgbClr val="000000"/>
                </a:solidFill>
                <a:latin typeface="VNI-Helve" pitchFamily="2" charset="0"/>
              </a:rPr>
              <a:t> </a:t>
            </a:r>
            <a:r>
              <a:rPr lang="en-US" sz="2800" dirty="0" err="1">
                <a:solidFill>
                  <a:srgbClr val="000000"/>
                </a:solidFill>
                <a:latin typeface="VNI-Helve" pitchFamily="2" charset="0"/>
              </a:rPr>
              <a:t>thaáp</a:t>
            </a:r>
            <a:r>
              <a:rPr lang="en-US" sz="2800" dirty="0">
                <a:solidFill>
                  <a:srgbClr val="000000"/>
                </a:solidFill>
                <a:latin typeface="VNI-Helve" pitchFamily="2" charset="0"/>
              </a:rPr>
              <a:t>.</a:t>
            </a:r>
          </a:p>
          <a:p>
            <a:pPr>
              <a:lnSpc>
                <a:spcPct val="90000"/>
              </a:lnSpc>
              <a:buFont typeface="Wingdings" pitchFamily="2" charset="2"/>
              <a:buChar char="Ø"/>
            </a:pPr>
            <a:r>
              <a:rPr lang="en-US" sz="2800" dirty="0" err="1">
                <a:solidFill>
                  <a:srgbClr val="000000"/>
                </a:solidFill>
                <a:latin typeface="VNI-Helve" pitchFamily="2" charset="0"/>
              </a:rPr>
              <a:t>Chöùa</a:t>
            </a:r>
            <a:r>
              <a:rPr lang="en-US" sz="2800" dirty="0">
                <a:solidFill>
                  <a:srgbClr val="000000"/>
                </a:solidFill>
                <a:latin typeface="VNI-Helve" pitchFamily="2" charset="0"/>
              </a:rPr>
              <a:t> </a:t>
            </a:r>
            <a:r>
              <a:rPr lang="en-US" sz="2800" dirty="0" err="1">
                <a:solidFill>
                  <a:srgbClr val="000000"/>
                </a:solidFill>
                <a:latin typeface="VNI-Helve" pitchFamily="2" charset="0"/>
              </a:rPr>
              <a:t>caùc</a:t>
            </a:r>
            <a:r>
              <a:rPr lang="en-US" sz="2800" dirty="0">
                <a:solidFill>
                  <a:srgbClr val="000000"/>
                </a:solidFill>
                <a:latin typeface="VNI-Helve" pitchFamily="2" charset="0"/>
              </a:rPr>
              <a:t> vitamin tan </a:t>
            </a:r>
            <a:r>
              <a:rPr lang="en-US" sz="2800" dirty="0" err="1">
                <a:solidFill>
                  <a:srgbClr val="000000"/>
                </a:solidFill>
                <a:latin typeface="VNI-Helve" pitchFamily="2" charset="0"/>
              </a:rPr>
              <a:t>trong</a:t>
            </a:r>
            <a:r>
              <a:rPr lang="en-US" sz="2800" dirty="0">
                <a:solidFill>
                  <a:srgbClr val="000000"/>
                </a:solidFill>
                <a:latin typeface="VNI-Helve" pitchFamily="2" charset="0"/>
              </a:rPr>
              <a:t> </a:t>
            </a:r>
            <a:r>
              <a:rPr lang="en-US" sz="2800" dirty="0" err="1">
                <a:solidFill>
                  <a:srgbClr val="000000"/>
                </a:solidFill>
                <a:latin typeface="VNI-Helve" pitchFamily="2" charset="0"/>
              </a:rPr>
              <a:t>beùo</a:t>
            </a:r>
            <a:r>
              <a:rPr lang="en-US" sz="2800" dirty="0">
                <a:solidFill>
                  <a:srgbClr val="000000"/>
                </a:solidFill>
                <a:latin typeface="VNI-Helve" pitchFamily="2" charset="0"/>
              </a:rPr>
              <a:t>.</a:t>
            </a:r>
          </a:p>
        </p:txBody>
      </p:sp>
      <p:sp>
        <p:nvSpPr>
          <p:cNvPr id="309250" name="Rectangle 2"/>
          <p:cNvSpPr>
            <a:spLocks noChangeArrowheads="1"/>
          </p:cNvSpPr>
          <p:nvPr/>
        </p:nvSpPr>
        <p:spPr bwMode="auto">
          <a:xfrm>
            <a:off x="609600" y="228600"/>
            <a:ext cx="8064500" cy="1293813"/>
          </a:xfrm>
          <a:prstGeom prst="rect">
            <a:avLst/>
          </a:prstGeom>
          <a:noFill/>
          <a:ln>
            <a:noFill/>
          </a:ln>
          <a:extLst>
            <a:ext uri="{909E8E84-426E-40DD-AFC4-6F175D3DCCD1}">
              <a14:hiddenFill xmlns:a14="http://schemas.microsoft.com/office/drawing/2010/main">
                <a:solidFill>
                  <a:srgbClr val="5F5F5F"/>
                </a:solidFill>
              </a14:hiddenFill>
            </a:ext>
            <a:ext uri="{91240B29-F687-4F45-9708-019B960494DF}">
              <a14:hiddenLine xmlns:a14="http://schemas.microsoft.com/office/drawing/2010/main" w="12700">
                <a:solidFill>
                  <a:srgbClr val="595959"/>
                </a:solidFill>
                <a:miter lim="800000"/>
                <a:headEnd/>
                <a:tailEnd/>
              </a14:hiddenLine>
            </a:ext>
          </a:extLst>
        </p:spPr>
        <p:txBody>
          <a:bodyPr wrap="none" anchor="ctr"/>
          <a:lstStyle/>
          <a:p>
            <a:pPr algn="ctr" eaLnBrk="1" hangingPunct="1"/>
            <a:r>
              <a:rPr lang="de-DE" sz="3600" b="1" dirty="0">
                <a:solidFill>
                  <a:srgbClr val="FF0066"/>
                </a:solidFill>
                <a:effectLst>
                  <a:outerShdw blurRad="38100" dist="38100" dir="2700000" algn="tl">
                    <a:srgbClr val="000000"/>
                  </a:outerShdw>
                </a:effectLst>
                <a:latin typeface="VNI-Helve" pitchFamily="2" charset="0"/>
              </a:rPr>
              <a:t>Muïc ñích vaø öu ñieåm trong duøng </a:t>
            </a:r>
            <a:br>
              <a:rPr lang="de-DE" sz="3600" b="1" dirty="0">
                <a:solidFill>
                  <a:srgbClr val="FF0066"/>
                </a:solidFill>
                <a:effectLst>
                  <a:outerShdw blurRad="38100" dist="38100" dir="2700000" algn="tl">
                    <a:srgbClr val="000000"/>
                  </a:outerShdw>
                </a:effectLst>
                <a:latin typeface="VNI-Helve" pitchFamily="2" charset="0"/>
              </a:rPr>
            </a:br>
            <a:r>
              <a:rPr lang="de-DE" sz="3600" b="1" dirty="0">
                <a:solidFill>
                  <a:srgbClr val="FF0066"/>
                </a:solidFill>
                <a:effectLst>
                  <a:outerShdw blurRad="38100" dist="38100" dir="2700000" algn="tl">
                    <a:srgbClr val="000000"/>
                  </a:outerShdw>
                </a:effectLst>
                <a:latin typeface="VNI-Helve" pitchFamily="2" charset="0"/>
              </a:rPr>
              <a:t>nhuõ töông beùo</a:t>
            </a:r>
            <a:endParaRPr lang="vi-VN" sz="3600" b="1" dirty="0">
              <a:solidFill>
                <a:srgbClr val="FF0066"/>
              </a:solidFill>
              <a:effectLst>
                <a:outerShdw blurRad="38100" dist="38100" dir="2700000" algn="tl">
                  <a:srgbClr val="000000"/>
                </a:outerShdw>
              </a:effectLst>
              <a:latin typeface="VNI-Times" pitchFamily="2" charset="0"/>
            </a:endParaRPr>
          </a:p>
        </p:txBody>
      </p:sp>
    </p:spTree>
    <p:extLst>
      <p:ext uri="{BB962C8B-B14F-4D97-AF65-F5344CB8AC3E}">
        <p14:creationId xmlns:p14="http://schemas.microsoft.com/office/powerpoint/2010/main" val="295747921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457200" y="304800"/>
            <a:ext cx="8229600" cy="1139825"/>
          </a:xfrm>
        </p:spPr>
        <p:txBody>
          <a:bodyPr>
            <a:normAutofit/>
          </a:bodyPr>
          <a:lstStyle/>
          <a:p>
            <a:pPr algn="ctr"/>
            <a:r>
              <a:rPr lang="en-US" sz="3600" b="1" dirty="0" err="1">
                <a:solidFill>
                  <a:srgbClr val="FF0066"/>
                </a:solidFill>
                <a:latin typeface="Arial" charset="0"/>
              </a:rPr>
              <a:t>Chức</a:t>
            </a:r>
            <a:r>
              <a:rPr lang="en-US" sz="3600" b="1" dirty="0">
                <a:solidFill>
                  <a:srgbClr val="FF0066"/>
                </a:solidFill>
                <a:latin typeface="Arial" charset="0"/>
              </a:rPr>
              <a:t> </a:t>
            </a:r>
            <a:r>
              <a:rPr lang="en-US" sz="3600" b="1" dirty="0" err="1">
                <a:solidFill>
                  <a:srgbClr val="FF0066"/>
                </a:solidFill>
                <a:latin typeface="Arial" charset="0"/>
              </a:rPr>
              <a:t>năng</a:t>
            </a:r>
            <a:r>
              <a:rPr lang="en-US" sz="3600" b="1" dirty="0">
                <a:solidFill>
                  <a:srgbClr val="FF0066"/>
                </a:solidFill>
                <a:latin typeface="Arial" charset="0"/>
              </a:rPr>
              <a:t> acid </a:t>
            </a:r>
            <a:r>
              <a:rPr lang="en-US" sz="3600" b="1" dirty="0" err="1">
                <a:solidFill>
                  <a:srgbClr val="FF0066"/>
                </a:solidFill>
                <a:latin typeface="Arial" charset="0"/>
              </a:rPr>
              <a:t>amin</a:t>
            </a:r>
            <a:endParaRPr lang="en-US" sz="3600" b="1" dirty="0">
              <a:solidFill>
                <a:srgbClr val="FF0066"/>
              </a:solidFill>
              <a:latin typeface="Arial" charset="0"/>
            </a:endParaRPr>
          </a:p>
        </p:txBody>
      </p:sp>
      <p:grpSp>
        <p:nvGrpSpPr>
          <p:cNvPr id="143363" name="Group 3"/>
          <p:cNvGrpSpPr>
            <a:grpSpLocks/>
          </p:cNvGrpSpPr>
          <p:nvPr/>
        </p:nvGrpSpPr>
        <p:grpSpPr bwMode="auto">
          <a:xfrm>
            <a:off x="762000" y="2133600"/>
            <a:ext cx="7620000" cy="3902075"/>
            <a:chOff x="720" y="1344"/>
            <a:chExt cx="4800" cy="2458"/>
          </a:xfrm>
        </p:grpSpPr>
        <p:pic>
          <p:nvPicPr>
            <p:cNvPr id="143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 y="1344"/>
              <a:ext cx="4800" cy="2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65" name="Text Box 5"/>
            <p:cNvSpPr txBox="1">
              <a:spLocks noChangeArrowheads="1"/>
            </p:cNvSpPr>
            <p:nvPr/>
          </p:nvSpPr>
          <p:spPr bwMode="auto">
            <a:xfrm>
              <a:off x="1296" y="2352"/>
              <a:ext cx="960" cy="49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err="1">
                  <a:solidFill>
                    <a:srgbClr val="000000"/>
                  </a:solidFill>
                </a:rPr>
                <a:t>Tổng</a:t>
              </a:r>
              <a:r>
                <a:rPr lang="en-US" dirty="0">
                  <a:solidFill>
                    <a:srgbClr val="000000"/>
                  </a:solidFill>
                </a:rPr>
                <a:t> </a:t>
              </a:r>
              <a:r>
                <a:rPr lang="en-US" dirty="0" err="1">
                  <a:solidFill>
                    <a:srgbClr val="000000"/>
                  </a:solidFill>
                </a:rPr>
                <a:t>hợp</a:t>
              </a:r>
              <a:endParaRPr lang="en-US" dirty="0">
                <a:solidFill>
                  <a:srgbClr val="000000"/>
                </a:solidFill>
              </a:endParaRPr>
            </a:p>
            <a:p>
              <a:pPr>
                <a:spcBef>
                  <a:spcPct val="50000"/>
                </a:spcBef>
              </a:pPr>
              <a:r>
                <a:rPr lang="en-US" dirty="0">
                  <a:solidFill>
                    <a:srgbClr val="000000"/>
                  </a:solidFill>
                </a:rPr>
                <a:t>protein</a:t>
              </a:r>
            </a:p>
          </p:txBody>
        </p:sp>
        <p:sp>
          <p:nvSpPr>
            <p:cNvPr id="143366" name="Text Box 6"/>
            <p:cNvSpPr txBox="1">
              <a:spLocks noChangeArrowheads="1"/>
            </p:cNvSpPr>
            <p:nvPr/>
          </p:nvSpPr>
          <p:spPr bwMode="auto">
            <a:xfrm>
              <a:off x="2592" y="2832"/>
              <a:ext cx="1104" cy="49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rPr>
                <a:t>Oxi hóa tạo</a:t>
              </a:r>
            </a:p>
            <a:p>
              <a:pPr>
                <a:spcBef>
                  <a:spcPct val="50000"/>
                </a:spcBef>
              </a:pPr>
              <a:r>
                <a:rPr lang="en-US">
                  <a:solidFill>
                    <a:srgbClr val="000000"/>
                  </a:solidFill>
                </a:rPr>
                <a:t>năng lượng</a:t>
              </a:r>
            </a:p>
          </p:txBody>
        </p:sp>
        <p:sp>
          <p:nvSpPr>
            <p:cNvPr id="143367" name="Text Box 7"/>
            <p:cNvSpPr txBox="1">
              <a:spLocks noChangeArrowheads="1"/>
            </p:cNvSpPr>
            <p:nvPr/>
          </p:nvSpPr>
          <p:spPr bwMode="auto">
            <a:xfrm>
              <a:off x="4176" y="3264"/>
              <a:ext cx="1104"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rPr>
                <a:t>Tân tạo glucose</a:t>
              </a:r>
            </a:p>
          </p:txBody>
        </p:sp>
      </p:grpSp>
    </p:spTree>
    <p:extLst>
      <p:ext uri="{BB962C8B-B14F-4D97-AF65-F5344CB8AC3E}">
        <p14:creationId xmlns:p14="http://schemas.microsoft.com/office/powerpoint/2010/main" val="306444414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533400" y="228600"/>
            <a:ext cx="8243888" cy="1036638"/>
          </a:xfrm>
        </p:spPr>
        <p:txBody>
          <a:bodyPr/>
          <a:lstStyle/>
          <a:p>
            <a:pPr algn="ctr"/>
            <a:r>
              <a:rPr lang="en-US" b="1" cap="none" dirty="0" err="1">
                <a:solidFill>
                  <a:srgbClr val="FF0066"/>
                </a:solidFill>
                <a:latin typeface="VNI-Helve" pitchFamily="2" charset="0"/>
              </a:rPr>
              <a:t>Mất</a:t>
            </a:r>
            <a:r>
              <a:rPr lang="en-US" b="1" cap="none" dirty="0">
                <a:solidFill>
                  <a:srgbClr val="FF0066"/>
                </a:solidFill>
                <a:latin typeface="VNI-Helve" pitchFamily="2" charset="0"/>
              </a:rPr>
              <a:t> Nitrogen </a:t>
            </a:r>
            <a:r>
              <a:rPr lang="en-US" b="1" cap="none" dirty="0" err="1">
                <a:solidFill>
                  <a:srgbClr val="FF0066"/>
                </a:solidFill>
                <a:latin typeface="VNI-Helve" pitchFamily="2" charset="0"/>
              </a:rPr>
              <a:t>trong</a:t>
            </a:r>
            <a:r>
              <a:rPr lang="en-US" b="1" cap="none" dirty="0">
                <a:solidFill>
                  <a:srgbClr val="FF0066"/>
                </a:solidFill>
                <a:latin typeface="VNI-Helve" pitchFamily="2" charset="0"/>
              </a:rPr>
              <a:t>:</a:t>
            </a:r>
          </a:p>
        </p:txBody>
      </p:sp>
      <p:grpSp>
        <p:nvGrpSpPr>
          <p:cNvPr id="144387" name="Group 3"/>
          <p:cNvGrpSpPr>
            <a:grpSpLocks/>
          </p:cNvGrpSpPr>
          <p:nvPr/>
        </p:nvGrpSpPr>
        <p:grpSpPr bwMode="auto">
          <a:xfrm>
            <a:off x="838200" y="1846263"/>
            <a:ext cx="7543800" cy="5011737"/>
            <a:chOff x="528" y="1163"/>
            <a:chExt cx="4752" cy="3157"/>
          </a:xfrm>
        </p:grpSpPr>
        <p:pic>
          <p:nvPicPr>
            <p:cNvPr id="144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 y="1163"/>
              <a:ext cx="4752" cy="3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389" name="Text Box 5"/>
            <p:cNvSpPr txBox="1">
              <a:spLocks noChangeArrowheads="1"/>
            </p:cNvSpPr>
            <p:nvPr/>
          </p:nvSpPr>
          <p:spPr bwMode="auto">
            <a:xfrm rot="16200000">
              <a:off x="2185" y="2423"/>
              <a:ext cx="1344"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latin typeface="Lucida Grande" pitchFamily="1" charset="0"/>
                </a:rPr>
                <a:t>Đ</a:t>
              </a:r>
              <a:r>
                <a:rPr lang="en-US">
                  <a:solidFill>
                    <a:srgbClr val="000000"/>
                  </a:solidFill>
                  <a:latin typeface="Tahoma" pitchFamily="34" charset="0"/>
                </a:rPr>
                <a:t>a chấn th</a:t>
              </a:r>
              <a:r>
                <a:rPr lang="en-US">
                  <a:solidFill>
                    <a:srgbClr val="000000"/>
                  </a:solidFill>
                  <a:latin typeface="Lucida Grande" pitchFamily="1" charset="0"/>
                </a:rPr>
                <a:t>ươ</a:t>
              </a:r>
              <a:r>
                <a:rPr lang="en-US">
                  <a:solidFill>
                    <a:srgbClr val="000000"/>
                  </a:solidFill>
                  <a:latin typeface="Tahoma" pitchFamily="34" charset="0"/>
                </a:rPr>
                <a:t>ng</a:t>
              </a:r>
            </a:p>
          </p:txBody>
        </p:sp>
        <p:sp>
          <p:nvSpPr>
            <p:cNvPr id="144390" name="Text Box 6"/>
            <p:cNvSpPr txBox="1">
              <a:spLocks noChangeArrowheads="1"/>
            </p:cNvSpPr>
            <p:nvPr/>
          </p:nvSpPr>
          <p:spPr bwMode="auto">
            <a:xfrm rot="16200000">
              <a:off x="836" y="2620"/>
              <a:ext cx="768"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err="1">
                  <a:solidFill>
                    <a:srgbClr val="000000"/>
                  </a:solidFill>
                  <a:latin typeface="Tahoma" pitchFamily="34" charset="0"/>
                </a:rPr>
                <a:t>Bỏng</a:t>
              </a:r>
              <a:endParaRPr lang="en-US" dirty="0">
                <a:solidFill>
                  <a:srgbClr val="000000"/>
                </a:solidFill>
                <a:latin typeface="Tahoma" pitchFamily="34" charset="0"/>
              </a:endParaRPr>
            </a:p>
          </p:txBody>
        </p:sp>
        <p:sp>
          <p:nvSpPr>
            <p:cNvPr id="144391" name="Text Box 7"/>
            <p:cNvSpPr txBox="1">
              <a:spLocks noChangeArrowheads="1"/>
            </p:cNvSpPr>
            <p:nvPr/>
          </p:nvSpPr>
          <p:spPr bwMode="auto">
            <a:xfrm rot="16200000">
              <a:off x="1364" y="2332"/>
              <a:ext cx="1344"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latin typeface="Tahoma" pitchFamily="34" charset="0"/>
                </a:rPr>
                <a:t>Nhiễm trùng nặng</a:t>
              </a:r>
            </a:p>
          </p:txBody>
        </p:sp>
        <p:sp>
          <p:nvSpPr>
            <p:cNvPr id="144392" name="Text Box 8"/>
            <p:cNvSpPr txBox="1">
              <a:spLocks noChangeArrowheads="1"/>
            </p:cNvSpPr>
            <p:nvPr/>
          </p:nvSpPr>
          <p:spPr bwMode="auto">
            <a:xfrm rot="16200000">
              <a:off x="2972" y="2356"/>
              <a:ext cx="1296"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latin typeface="Tahoma" pitchFamily="34" charset="0"/>
                </a:rPr>
                <a:t>PT </a:t>
              </a:r>
              <a:r>
                <a:rPr lang="en-US">
                  <a:solidFill>
                    <a:srgbClr val="000000"/>
                  </a:solidFill>
                  <a:latin typeface="Lucida Grande" pitchFamily="1" charset="0"/>
                </a:rPr>
                <a:t>đư</a:t>
              </a:r>
              <a:r>
                <a:rPr lang="en-US">
                  <a:solidFill>
                    <a:srgbClr val="000000"/>
                  </a:solidFill>
                  <a:latin typeface="Tahoma" pitchFamily="34" charset="0"/>
                </a:rPr>
                <a:t>ờng mật</a:t>
              </a:r>
            </a:p>
          </p:txBody>
        </p:sp>
        <p:sp>
          <p:nvSpPr>
            <p:cNvPr id="144393" name="Text Box 9"/>
            <p:cNvSpPr txBox="1">
              <a:spLocks noChangeArrowheads="1"/>
            </p:cNvSpPr>
            <p:nvPr/>
          </p:nvSpPr>
          <p:spPr bwMode="auto">
            <a:xfrm rot="16200000">
              <a:off x="3956" y="2524"/>
              <a:ext cx="960"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rgbClr val="000000"/>
                  </a:solidFill>
                  <a:latin typeface="Tahoma" pitchFamily="34" charset="0"/>
                </a:rPr>
                <a:t>Bình th</a:t>
              </a:r>
              <a:r>
                <a:rPr lang="en-US">
                  <a:solidFill>
                    <a:srgbClr val="000000"/>
                  </a:solidFill>
                  <a:latin typeface="Lucida Grande" pitchFamily="1" charset="0"/>
                </a:rPr>
                <a:t>ư</a:t>
              </a:r>
              <a:r>
                <a:rPr lang="en-US">
                  <a:solidFill>
                    <a:srgbClr val="000000"/>
                  </a:solidFill>
                  <a:latin typeface="Tahoma" pitchFamily="34" charset="0"/>
                </a:rPr>
                <a:t>ờng</a:t>
              </a:r>
            </a:p>
          </p:txBody>
        </p:sp>
      </p:grpSp>
    </p:spTree>
    <p:extLst>
      <p:ext uri="{BB962C8B-B14F-4D97-AF65-F5344CB8AC3E}">
        <p14:creationId xmlns:p14="http://schemas.microsoft.com/office/powerpoint/2010/main" val="24004409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533400" y="381000"/>
            <a:ext cx="7758113" cy="862013"/>
          </a:xfrm>
        </p:spPr>
        <p:txBody>
          <a:bodyPr>
            <a:normAutofit/>
          </a:bodyPr>
          <a:lstStyle/>
          <a:p>
            <a:pPr algn="ctr"/>
            <a:r>
              <a:rPr lang="en-US" sz="3600" b="1" dirty="0" err="1">
                <a:solidFill>
                  <a:srgbClr val="FF0066"/>
                </a:solidFill>
                <a:latin typeface="Arial" charset="0"/>
              </a:rPr>
              <a:t>Hậu</a:t>
            </a:r>
            <a:r>
              <a:rPr lang="en-US" sz="3600" b="1" dirty="0">
                <a:solidFill>
                  <a:srgbClr val="FF0066"/>
                </a:solidFill>
                <a:latin typeface="Arial" charset="0"/>
              </a:rPr>
              <a:t> </a:t>
            </a:r>
            <a:r>
              <a:rPr lang="en-US" sz="3600" b="1" dirty="0" err="1">
                <a:solidFill>
                  <a:srgbClr val="FF0066"/>
                </a:solidFill>
                <a:latin typeface="Arial" charset="0"/>
              </a:rPr>
              <a:t>quả</a:t>
            </a:r>
            <a:r>
              <a:rPr lang="en-US" sz="3600" b="1" dirty="0">
                <a:solidFill>
                  <a:srgbClr val="FF0066"/>
                </a:solidFill>
                <a:latin typeface="Arial" charset="0"/>
              </a:rPr>
              <a:t> </a:t>
            </a:r>
            <a:r>
              <a:rPr lang="en-US" sz="3600" b="1" dirty="0" err="1">
                <a:solidFill>
                  <a:srgbClr val="FF0066"/>
                </a:solidFill>
                <a:latin typeface="Arial" charset="0"/>
              </a:rPr>
              <a:t>của</a:t>
            </a:r>
            <a:r>
              <a:rPr lang="en-US" sz="3600" b="1" dirty="0">
                <a:solidFill>
                  <a:srgbClr val="FF0066"/>
                </a:solidFill>
                <a:latin typeface="Arial" charset="0"/>
              </a:rPr>
              <a:t> </a:t>
            </a:r>
            <a:r>
              <a:rPr lang="en-US" sz="3600" b="1" dirty="0" err="1">
                <a:solidFill>
                  <a:srgbClr val="FF0066"/>
                </a:solidFill>
                <a:latin typeface="Arial" charset="0"/>
              </a:rPr>
              <a:t>mất</a:t>
            </a:r>
            <a:r>
              <a:rPr lang="en-US" sz="3600" b="1" dirty="0">
                <a:solidFill>
                  <a:srgbClr val="FF0066"/>
                </a:solidFill>
                <a:latin typeface="Arial" charset="0"/>
              </a:rPr>
              <a:t> </a:t>
            </a:r>
            <a:r>
              <a:rPr lang="en-US" sz="3600" b="1" dirty="0" err="1">
                <a:solidFill>
                  <a:srgbClr val="FF0066"/>
                </a:solidFill>
                <a:latin typeface="Arial" charset="0"/>
              </a:rPr>
              <a:t>đạm</a:t>
            </a:r>
            <a:endParaRPr lang="en-US" sz="3600" b="1" dirty="0">
              <a:solidFill>
                <a:srgbClr val="FF0066"/>
              </a:solidFill>
              <a:latin typeface="Arial" charset="0"/>
            </a:endParaRPr>
          </a:p>
        </p:txBody>
      </p:sp>
      <p:pic>
        <p:nvPicPr>
          <p:cNvPr id="145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76400"/>
            <a:ext cx="7543800" cy="503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08528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685800" y="381000"/>
            <a:ext cx="7772400" cy="1143000"/>
          </a:xfrm>
        </p:spPr>
        <p:txBody>
          <a:bodyPr>
            <a:normAutofit fontScale="90000"/>
          </a:bodyPr>
          <a:lstStyle/>
          <a:p>
            <a:pPr algn="ctr"/>
            <a:r>
              <a:rPr lang="en-US" sz="4000" b="1" dirty="0" err="1">
                <a:solidFill>
                  <a:srgbClr val="FF0066"/>
                </a:solidFill>
                <a:latin typeface="Arial" charset="0"/>
              </a:rPr>
              <a:t>Mối</a:t>
            </a:r>
            <a:r>
              <a:rPr lang="en-US" sz="4000" b="1" dirty="0">
                <a:solidFill>
                  <a:srgbClr val="FF0066"/>
                </a:solidFill>
                <a:latin typeface="Arial" charset="0"/>
              </a:rPr>
              <a:t> </a:t>
            </a:r>
            <a:r>
              <a:rPr lang="en-US" sz="4000" b="1" dirty="0" err="1">
                <a:solidFill>
                  <a:srgbClr val="FF0066"/>
                </a:solidFill>
                <a:latin typeface="Arial" charset="0"/>
              </a:rPr>
              <a:t>liên</a:t>
            </a:r>
            <a:r>
              <a:rPr lang="en-US" sz="4000" b="1" dirty="0">
                <a:solidFill>
                  <a:srgbClr val="FF0066"/>
                </a:solidFill>
                <a:latin typeface="Arial" charset="0"/>
              </a:rPr>
              <a:t> </a:t>
            </a:r>
            <a:r>
              <a:rPr lang="en-US" sz="4000" b="1" dirty="0" err="1">
                <a:solidFill>
                  <a:srgbClr val="FF0066"/>
                </a:solidFill>
                <a:latin typeface="Arial" charset="0"/>
              </a:rPr>
              <a:t>hệ</a:t>
            </a:r>
            <a:r>
              <a:rPr lang="en-US" sz="4000" b="1" dirty="0">
                <a:solidFill>
                  <a:srgbClr val="FF0066"/>
                </a:solidFill>
                <a:latin typeface="Arial" charset="0"/>
              </a:rPr>
              <a:t> </a:t>
            </a:r>
            <a:r>
              <a:rPr lang="en-US" sz="4000" b="1" dirty="0" err="1">
                <a:solidFill>
                  <a:srgbClr val="FF0066"/>
                </a:solidFill>
                <a:latin typeface="Arial" charset="0"/>
              </a:rPr>
              <a:t>giữa</a:t>
            </a:r>
            <a:r>
              <a:rPr lang="en-US" sz="4000" b="1" dirty="0">
                <a:solidFill>
                  <a:srgbClr val="FF0066"/>
                </a:solidFill>
                <a:latin typeface="Arial" charset="0"/>
              </a:rPr>
              <a:t> protein </a:t>
            </a:r>
            <a:r>
              <a:rPr lang="en-US" sz="4000" b="1" dirty="0" err="1">
                <a:solidFill>
                  <a:srgbClr val="FF0066"/>
                </a:solidFill>
                <a:latin typeface="Arial" charset="0"/>
              </a:rPr>
              <a:t>và</a:t>
            </a:r>
            <a:r>
              <a:rPr lang="en-US" sz="4000" b="1" dirty="0">
                <a:solidFill>
                  <a:srgbClr val="FF0066"/>
                </a:solidFill>
                <a:latin typeface="Arial" charset="0"/>
              </a:rPr>
              <a:t> </a:t>
            </a:r>
            <a:r>
              <a:rPr lang="en-US" sz="4000" b="1" dirty="0" err="1">
                <a:solidFill>
                  <a:srgbClr val="FF0066"/>
                </a:solidFill>
                <a:latin typeface="Arial" charset="0"/>
              </a:rPr>
              <a:t>năng</a:t>
            </a:r>
            <a:r>
              <a:rPr lang="en-US" sz="4000" b="1" dirty="0">
                <a:solidFill>
                  <a:srgbClr val="FF0066"/>
                </a:solidFill>
                <a:latin typeface="Arial" charset="0"/>
              </a:rPr>
              <a:t> </a:t>
            </a:r>
            <a:r>
              <a:rPr lang="en-US" sz="4000" b="1" dirty="0" err="1">
                <a:solidFill>
                  <a:srgbClr val="FF0066"/>
                </a:solidFill>
                <a:latin typeface="Arial" charset="0"/>
              </a:rPr>
              <a:t>lượng</a:t>
            </a:r>
            <a:r>
              <a:rPr lang="en-US" sz="4000" b="1" dirty="0">
                <a:solidFill>
                  <a:srgbClr val="FF0066"/>
                </a:solidFill>
                <a:latin typeface="Arial" charset="0"/>
              </a:rPr>
              <a:t> </a:t>
            </a:r>
            <a:r>
              <a:rPr lang="en-US" sz="4000" b="1" dirty="0" err="1">
                <a:solidFill>
                  <a:srgbClr val="FF0066"/>
                </a:solidFill>
                <a:latin typeface="Arial" charset="0"/>
              </a:rPr>
              <a:t>với</a:t>
            </a:r>
            <a:r>
              <a:rPr lang="en-US" sz="4000" b="1" dirty="0">
                <a:solidFill>
                  <a:srgbClr val="FF0066"/>
                </a:solidFill>
                <a:latin typeface="Arial" charset="0"/>
              </a:rPr>
              <a:t> </a:t>
            </a:r>
            <a:r>
              <a:rPr lang="en-US" sz="4000" b="1" dirty="0" err="1">
                <a:solidFill>
                  <a:srgbClr val="FF0066"/>
                </a:solidFill>
                <a:latin typeface="Arial" charset="0"/>
              </a:rPr>
              <a:t>sự</a:t>
            </a:r>
            <a:r>
              <a:rPr lang="en-US" sz="4000" b="1" dirty="0">
                <a:solidFill>
                  <a:srgbClr val="FF0066"/>
                </a:solidFill>
                <a:latin typeface="Arial" charset="0"/>
              </a:rPr>
              <a:t> </a:t>
            </a:r>
            <a:r>
              <a:rPr lang="en-US" sz="4000" b="1" dirty="0" err="1">
                <a:solidFill>
                  <a:srgbClr val="FF0066"/>
                </a:solidFill>
                <a:latin typeface="Arial" charset="0"/>
              </a:rPr>
              <a:t>duy</a:t>
            </a:r>
            <a:r>
              <a:rPr lang="en-US" sz="4000" b="1" dirty="0">
                <a:solidFill>
                  <a:srgbClr val="FF0066"/>
                </a:solidFill>
                <a:latin typeface="Arial" charset="0"/>
              </a:rPr>
              <a:t> </a:t>
            </a:r>
            <a:r>
              <a:rPr lang="en-US" sz="4000" b="1" dirty="0" err="1">
                <a:solidFill>
                  <a:srgbClr val="FF0066"/>
                </a:solidFill>
                <a:latin typeface="Arial" charset="0"/>
              </a:rPr>
              <a:t>trì</a:t>
            </a:r>
            <a:r>
              <a:rPr lang="en-US" sz="4000" b="1" dirty="0">
                <a:solidFill>
                  <a:srgbClr val="FF0066"/>
                </a:solidFill>
                <a:latin typeface="Arial" charset="0"/>
              </a:rPr>
              <a:t> </a:t>
            </a:r>
            <a:r>
              <a:rPr lang="en-US" sz="4000" b="1" dirty="0" err="1">
                <a:solidFill>
                  <a:srgbClr val="FF0066"/>
                </a:solidFill>
                <a:latin typeface="Arial" charset="0"/>
              </a:rPr>
              <a:t>Nitơ</a:t>
            </a:r>
            <a:endParaRPr lang="en-US" sz="3600" b="1" dirty="0">
              <a:solidFill>
                <a:srgbClr val="FF0066"/>
              </a:solidFill>
              <a:latin typeface="Arial" charset="0"/>
            </a:endParaRPr>
          </a:p>
        </p:txBody>
      </p:sp>
      <p:pic>
        <p:nvPicPr>
          <p:cNvPr id="14643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533400" y="2133600"/>
            <a:ext cx="8153400" cy="4537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83586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2"/>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533400" y="609600"/>
            <a:ext cx="8153400" cy="5943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92766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304800"/>
            <a:ext cx="7772400" cy="1143000"/>
          </a:xfrm>
        </p:spPr>
        <p:txBody>
          <a:bodyPr>
            <a:normAutofit/>
          </a:bodyPr>
          <a:lstStyle/>
          <a:p>
            <a:pPr algn="ctr"/>
            <a:r>
              <a:rPr lang="en-US" sz="3600" b="1" dirty="0" err="1">
                <a:solidFill>
                  <a:srgbClr val="FF0066"/>
                </a:solidFill>
                <a:latin typeface="VNI-Helve" pitchFamily="2" charset="0"/>
              </a:rPr>
              <a:t>Haäu</a:t>
            </a:r>
            <a:r>
              <a:rPr lang="en-US" sz="3600" b="1" dirty="0">
                <a:solidFill>
                  <a:srgbClr val="FF0066"/>
                </a:solidFill>
                <a:latin typeface="VNI-Helve" pitchFamily="2" charset="0"/>
              </a:rPr>
              <a:t> </a:t>
            </a:r>
            <a:r>
              <a:rPr lang="en-US" sz="3600" b="1" dirty="0" err="1">
                <a:solidFill>
                  <a:srgbClr val="FF0066"/>
                </a:solidFill>
                <a:latin typeface="VNI-Helve" pitchFamily="2" charset="0"/>
              </a:rPr>
              <a:t>quaû</a:t>
            </a:r>
            <a:r>
              <a:rPr lang="en-US" sz="3600" b="1" dirty="0">
                <a:solidFill>
                  <a:srgbClr val="FF0066"/>
                </a:solidFill>
                <a:latin typeface="VNI-Helve" pitchFamily="2" charset="0"/>
              </a:rPr>
              <a:t> </a:t>
            </a:r>
            <a:r>
              <a:rPr lang="en-US" sz="3600" b="1" dirty="0" err="1">
                <a:solidFill>
                  <a:srgbClr val="FF0066"/>
                </a:solidFill>
                <a:latin typeface="VNI-Helve" pitchFamily="2" charset="0"/>
              </a:rPr>
              <a:t>cuûa</a:t>
            </a:r>
            <a:r>
              <a:rPr lang="en-US" sz="3600" b="1" dirty="0">
                <a:solidFill>
                  <a:srgbClr val="FF0066"/>
                </a:solidFill>
                <a:latin typeface="VNI-Helve" pitchFamily="2" charset="0"/>
              </a:rPr>
              <a:t> DDTM</a:t>
            </a:r>
          </a:p>
        </p:txBody>
      </p:sp>
      <p:sp>
        <p:nvSpPr>
          <p:cNvPr id="138243" name="Rectangle 3"/>
          <p:cNvSpPr>
            <a:spLocks noGrp="1" noChangeArrowheads="1"/>
          </p:cNvSpPr>
          <p:nvPr>
            <p:ph type="body" idx="1"/>
          </p:nvPr>
        </p:nvSpPr>
        <p:spPr>
          <a:xfrm>
            <a:off x="457200" y="1828800"/>
            <a:ext cx="8229600" cy="4530725"/>
          </a:xfrm>
        </p:spPr>
        <p:txBody>
          <a:bodyPr/>
          <a:lstStyle/>
          <a:p>
            <a:r>
              <a:rPr lang="en-US" dirty="0">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quaù</a:t>
            </a:r>
            <a:r>
              <a:rPr lang="en-US" sz="2800" dirty="0">
                <a:solidFill>
                  <a:srgbClr val="000000"/>
                </a:solidFill>
                <a:latin typeface="VNI-Helve" pitchFamily="2" charset="0"/>
              </a:rPr>
              <a:t> </a:t>
            </a:r>
            <a:r>
              <a:rPr lang="en-US" sz="2800" dirty="0" err="1">
                <a:solidFill>
                  <a:srgbClr val="000000"/>
                </a:solidFill>
                <a:latin typeface="VNI-Helve" pitchFamily="2" charset="0"/>
              </a:rPr>
              <a:t>thieáu</a:t>
            </a:r>
            <a:r>
              <a:rPr lang="en-US" sz="2800" dirty="0">
                <a:solidFill>
                  <a:srgbClr val="000000"/>
                </a:solidFill>
                <a:latin typeface="VNI-Helve" pitchFamily="2" charset="0"/>
              </a:rPr>
              <a:t> </a:t>
            </a:r>
            <a:r>
              <a:rPr lang="en-US" sz="2800" dirty="0" smtClean="0">
                <a:solidFill>
                  <a:srgbClr val="000000"/>
                </a:solidFill>
                <a:latin typeface="VNI-Helve" pitchFamily="2" charset="0"/>
              </a:rPr>
              <a:t>(</a:t>
            </a:r>
            <a:r>
              <a:rPr lang="en-US" sz="2800" dirty="0" err="1" smtClean="0">
                <a:solidFill>
                  <a:srgbClr val="000000"/>
                </a:solidFill>
                <a:latin typeface="VNI-Helve" pitchFamily="2" charset="0"/>
              </a:rPr>
              <a:t>naêng</a:t>
            </a:r>
            <a:r>
              <a:rPr lang="en-US" sz="2800" dirty="0" smtClean="0">
                <a:solidFill>
                  <a:srgbClr val="000000"/>
                </a:solidFill>
                <a:latin typeface="VNI-Helve" pitchFamily="2" charset="0"/>
              </a:rPr>
              <a:t> </a:t>
            </a:r>
            <a:r>
              <a:rPr lang="en-US" sz="2800" dirty="0" err="1" smtClean="0">
                <a:solidFill>
                  <a:srgbClr val="000000"/>
                </a:solidFill>
                <a:latin typeface="VNI-Helve" pitchFamily="2" charset="0"/>
              </a:rPr>
              <a:t>löôïng</a:t>
            </a:r>
            <a:r>
              <a:rPr lang="en-US" sz="2800" dirty="0" smtClean="0">
                <a:solidFill>
                  <a:srgbClr val="000000"/>
                </a:solidFill>
                <a:latin typeface="VNI-Helve" pitchFamily="2" charset="0"/>
              </a:rPr>
              <a:t>, </a:t>
            </a:r>
            <a:r>
              <a:rPr lang="en-US" sz="2800" dirty="0" err="1" smtClean="0">
                <a:solidFill>
                  <a:srgbClr val="000000"/>
                </a:solidFill>
                <a:latin typeface="VNI-Helve" pitchFamily="2" charset="0"/>
              </a:rPr>
              <a:t>ñöôøng</a:t>
            </a:r>
            <a:r>
              <a:rPr lang="en-US" sz="2800" dirty="0" smtClean="0">
                <a:solidFill>
                  <a:srgbClr val="000000"/>
                </a:solidFill>
                <a:latin typeface="VNI-Helve" pitchFamily="2" charset="0"/>
              </a:rPr>
              <a:t>, </a:t>
            </a:r>
            <a:r>
              <a:rPr lang="en-US" sz="2800" dirty="0" err="1" smtClean="0">
                <a:solidFill>
                  <a:srgbClr val="000000"/>
                </a:solidFill>
                <a:latin typeface="VNI-Helve" pitchFamily="2" charset="0"/>
              </a:rPr>
              <a:t>ñaïm</a:t>
            </a:r>
            <a:r>
              <a:rPr lang="en-US" sz="2800" dirty="0" smtClean="0">
                <a:solidFill>
                  <a:srgbClr val="000000"/>
                </a:solidFill>
                <a:latin typeface="VNI-Helve" pitchFamily="2" charset="0"/>
              </a:rPr>
              <a:t>…):</a:t>
            </a:r>
            <a:endParaRPr lang="en-US" sz="2800" dirty="0">
              <a:solidFill>
                <a:srgbClr val="000000"/>
              </a:solidFill>
              <a:latin typeface="VNI-Helve" pitchFamily="2" charset="0"/>
            </a:endParaRP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Khoâng</a:t>
            </a:r>
            <a:r>
              <a:rPr lang="en-US" sz="2800" dirty="0">
                <a:solidFill>
                  <a:srgbClr val="000000"/>
                </a:solidFill>
                <a:latin typeface="VNI-Helve" pitchFamily="2" charset="0"/>
              </a:rPr>
              <a:t> </a:t>
            </a:r>
            <a:r>
              <a:rPr lang="en-US" sz="2800" dirty="0" err="1">
                <a:solidFill>
                  <a:srgbClr val="000000"/>
                </a:solidFill>
                <a:latin typeface="VNI-Helve" pitchFamily="2" charset="0"/>
              </a:rPr>
              <a:t>cung</a:t>
            </a:r>
            <a:r>
              <a:rPr lang="en-US" sz="2800" dirty="0">
                <a:solidFill>
                  <a:srgbClr val="000000"/>
                </a:solidFill>
                <a:latin typeface="VNI-Helve" pitchFamily="2" charset="0"/>
              </a:rPr>
              <a:t> </a:t>
            </a:r>
            <a:r>
              <a:rPr lang="en-US" sz="2800" dirty="0" err="1">
                <a:solidFill>
                  <a:srgbClr val="000000"/>
                </a:solidFill>
                <a:latin typeface="VNI-Helve" pitchFamily="2" charset="0"/>
              </a:rPr>
              <a:t>caáp</a:t>
            </a:r>
            <a:r>
              <a:rPr lang="en-US" sz="2800" dirty="0">
                <a:solidFill>
                  <a:srgbClr val="000000"/>
                </a:solidFill>
                <a:latin typeface="VNI-Helve" pitchFamily="2" charset="0"/>
              </a:rPr>
              <a:t> </a:t>
            </a:r>
            <a:r>
              <a:rPr lang="en-US" sz="2800" dirty="0" err="1">
                <a:solidFill>
                  <a:srgbClr val="000000"/>
                </a:solidFill>
                <a:latin typeface="VNI-Helve" pitchFamily="2" charset="0"/>
              </a:rPr>
              <a:t>ñuû</a:t>
            </a:r>
            <a:r>
              <a:rPr lang="en-US" sz="2800" dirty="0">
                <a:solidFill>
                  <a:srgbClr val="000000"/>
                </a:solidFill>
                <a:latin typeface="VNI-Helve" pitchFamily="2" charset="0"/>
              </a:rPr>
              <a:t> </a:t>
            </a:r>
            <a:r>
              <a:rPr lang="en-US" sz="2800" dirty="0" err="1">
                <a:solidFill>
                  <a:srgbClr val="000000"/>
                </a:solidFill>
                <a:latin typeface="VNI-Helve" pitchFamily="2" charset="0"/>
              </a:rPr>
              <a:t>naêng</a:t>
            </a:r>
            <a:r>
              <a:rPr lang="en-US" sz="2800" dirty="0">
                <a:solidFill>
                  <a:srgbClr val="000000"/>
                </a:solidFill>
                <a:latin typeface="VNI-Helve" pitchFamily="2" charset="0"/>
              </a:rPr>
              <a:t> </a:t>
            </a:r>
            <a:r>
              <a:rPr lang="en-US" sz="2800" dirty="0" err="1">
                <a:solidFill>
                  <a:srgbClr val="000000"/>
                </a:solidFill>
                <a:latin typeface="VNI-Helve" pitchFamily="2" charset="0"/>
              </a:rPr>
              <a:t>löôïng</a:t>
            </a:r>
            <a:r>
              <a:rPr lang="en-US" sz="2800" dirty="0">
                <a:solidFill>
                  <a:srgbClr val="000000"/>
                </a:solidFill>
                <a:latin typeface="VNI-Helve" pitchFamily="2" charset="0"/>
              </a:rPr>
              <a:t> </a:t>
            </a:r>
            <a:r>
              <a:rPr lang="en-US" sz="2800" dirty="0" err="1">
                <a:solidFill>
                  <a:srgbClr val="000000"/>
                </a:solidFill>
                <a:latin typeface="VNI-Helve" pitchFamily="2" charset="0"/>
              </a:rPr>
              <a:t>cho</a:t>
            </a:r>
            <a:r>
              <a:rPr lang="en-US" sz="2800" dirty="0">
                <a:solidFill>
                  <a:srgbClr val="000000"/>
                </a:solidFill>
                <a:latin typeface="VNI-Helve" pitchFamily="2" charset="0"/>
              </a:rPr>
              <a:t> </a:t>
            </a:r>
            <a:r>
              <a:rPr lang="en-US" sz="2800" dirty="0" err="1">
                <a:solidFill>
                  <a:srgbClr val="000000"/>
                </a:solidFill>
                <a:latin typeface="VNI-Helve" pitchFamily="2" charset="0"/>
              </a:rPr>
              <a:t>caùc</a:t>
            </a:r>
            <a:r>
              <a:rPr lang="en-US" sz="2800" dirty="0">
                <a:solidFill>
                  <a:srgbClr val="000000"/>
                </a:solidFill>
                <a:latin typeface="VNI-Helve" pitchFamily="2" charset="0"/>
              </a:rPr>
              <a:t> </a:t>
            </a:r>
            <a:r>
              <a:rPr lang="en-US" sz="2800" dirty="0" err="1">
                <a:solidFill>
                  <a:srgbClr val="000000"/>
                </a:solidFill>
                <a:latin typeface="VNI-Helve" pitchFamily="2" charset="0"/>
              </a:rPr>
              <a:t>teá</a:t>
            </a:r>
            <a:r>
              <a:rPr lang="en-US" sz="2800" dirty="0">
                <a:solidFill>
                  <a:srgbClr val="000000"/>
                </a:solidFill>
                <a:latin typeface="VNI-Helve" pitchFamily="2" charset="0"/>
              </a:rPr>
              <a:t> </a:t>
            </a:r>
            <a:r>
              <a:rPr lang="en-US" sz="2800" dirty="0" err="1">
                <a:solidFill>
                  <a:srgbClr val="000000"/>
                </a:solidFill>
                <a:latin typeface="VNI-Helve" pitchFamily="2" charset="0"/>
              </a:rPr>
              <a:t>baøo</a:t>
            </a:r>
            <a:r>
              <a:rPr lang="en-US" sz="2800" dirty="0">
                <a:solidFill>
                  <a:srgbClr val="000000"/>
                </a:solidFill>
                <a:latin typeface="VNI-Helve" pitchFamily="2" charset="0"/>
              </a:rPr>
              <a:t> </a:t>
            </a:r>
            <a:r>
              <a:rPr lang="en-US" sz="2800" dirty="0" err="1">
                <a:solidFill>
                  <a:srgbClr val="000000"/>
                </a:solidFill>
                <a:latin typeface="VNI-Helve" pitchFamily="2" charset="0"/>
              </a:rPr>
              <a:t>duy</a:t>
            </a:r>
            <a:r>
              <a:rPr lang="en-US" sz="2800" dirty="0">
                <a:solidFill>
                  <a:srgbClr val="000000"/>
                </a:solidFill>
                <a:latin typeface="VNI-Helve" pitchFamily="2" charset="0"/>
              </a:rPr>
              <a:t> </a:t>
            </a:r>
            <a:r>
              <a:rPr lang="en-US" sz="2800" dirty="0" err="1">
                <a:solidFill>
                  <a:srgbClr val="000000"/>
                </a:solidFill>
                <a:latin typeface="VNI-Helve" pitchFamily="2" charset="0"/>
              </a:rPr>
              <a:t>trì</a:t>
            </a:r>
            <a:r>
              <a:rPr lang="en-US" sz="2800" dirty="0">
                <a:solidFill>
                  <a:srgbClr val="000000"/>
                </a:solidFill>
                <a:latin typeface="VNI-Helve" pitchFamily="2" charset="0"/>
              </a:rPr>
              <a:t> CN </a:t>
            </a:r>
            <a:r>
              <a:rPr lang="en-US" sz="2800" dirty="0" err="1">
                <a:solidFill>
                  <a:srgbClr val="000000"/>
                </a:solidFill>
                <a:latin typeface="VNI-Helve" pitchFamily="2" charset="0"/>
              </a:rPr>
              <a:t>soáng</a:t>
            </a:r>
            <a:r>
              <a:rPr lang="en-US" sz="2800" dirty="0">
                <a:solidFill>
                  <a:srgbClr val="000000"/>
                </a:solidFill>
                <a:latin typeface="VNI-Helve" pitchFamily="2" charset="0"/>
              </a:rPr>
              <a:t>.</a:t>
            </a: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Suy</a:t>
            </a:r>
            <a:r>
              <a:rPr lang="en-US" sz="2800" dirty="0">
                <a:solidFill>
                  <a:srgbClr val="000000"/>
                </a:solidFill>
                <a:latin typeface="VNI-Helve" pitchFamily="2" charset="0"/>
              </a:rPr>
              <a:t> </a:t>
            </a:r>
            <a:r>
              <a:rPr lang="en-US" sz="2800" dirty="0" err="1">
                <a:solidFill>
                  <a:srgbClr val="000000"/>
                </a:solidFill>
                <a:latin typeface="VNI-Helve" pitchFamily="2" charset="0"/>
              </a:rPr>
              <a:t>moøn</a:t>
            </a:r>
            <a:r>
              <a:rPr lang="en-US" sz="2800" dirty="0">
                <a:solidFill>
                  <a:srgbClr val="000000"/>
                </a:solidFill>
                <a:latin typeface="VNI-Helve" pitchFamily="2" charset="0"/>
              </a:rPr>
              <a:t> </a:t>
            </a:r>
            <a:r>
              <a:rPr lang="en-US" sz="2800" dirty="0" err="1">
                <a:solidFill>
                  <a:srgbClr val="000000"/>
                </a:solidFill>
                <a:latin typeface="VNI-Helve" pitchFamily="2" charset="0"/>
              </a:rPr>
              <a:t>theâm</a:t>
            </a:r>
            <a:r>
              <a:rPr lang="en-US" sz="2800" dirty="0">
                <a:solidFill>
                  <a:srgbClr val="000000"/>
                </a:solidFill>
                <a:latin typeface="VNI-Helve" pitchFamily="2" charset="0"/>
              </a:rPr>
              <a:t> </a:t>
            </a:r>
            <a:r>
              <a:rPr lang="en-US" sz="2800" dirty="0" err="1">
                <a:solidFill>
                  <a:srgbClr val="000000"/>
                </a:solidFill>
                <a:latin typeface="VNI-Helve" pitchFamily="2" charset="0"/>
              </a:rPr>
              <a:t>khoái</a:t>
            </a:r>
            <a:r>
              <a:rPr lang="en-US" sz="2800" dirty="0">
                <a:solidFill>
                  <a:srgbClr val="000000"/>
                </a:solidFill>
                <a:latin typeface="VNI-Helve" pitchFamily="2" charset="0"/>
              </a:rPr>
              <a:t> </a:t>
            </a:r>
            <a:r>
              <a:rPr lang="en-US" sz="2800" dirty="0" err="1">
                <a:solidFill>
                  <a:srgbClr val="000000"/>
                </a:solidFill>
                <a:latin typeface="VNI-Helve" pitchFamily="2" charset="0"/>
              </a:rPr>
              <a:t>cô</a:t>
            </a:r>
            <a:r>
              <a:rPr lang="en-US" sz="2800" dirty="0">
                <a:solidFill>
                  <a:srgbClr val="000000"/>
                </a:solidFill>
                <a:latin typeface="VNI-Helve" pitchFamily="2" charset="0"/>
              </a:rPr>
              <a:t>, </a:t>
            </a:r>
            <a:r>
              <a:rPr lang="en-US" sz="2800" dirty="0" err="1">
                <a:solidFill>
                  <a:srgbClr val="000000"/>
                </a:solidFill>
                <a:latin typeface="VNI-Helve" pitchFamily="2" charset="0"/>
              </a:rPr>
              <a:t>ñaïm</a:t>
            </a:r>
            <a:r>
              <a:rPr lang="en-US" sz="2800" dirty="0">
                <a:solidFill>
                  <a:srgbClr val="000000"/>
                </a:solidFill>
                <a:latin typeface="VNI-Helve" pitchFamily="2" charset="0"/>
              </a:rPr>
              <a:t> </a:t>
            </a:r>
            <a:r>
              <a:rPr lang="en-US" sz="2800" dirty="0" err="1">
                <a:solidFill>
                  <a:srgbClr val="000000"/>
                </a:solidFill>
                <a:latin typeface="VNI-Helve" pitchFamily="2" charset="0"/>
              </a:rPr>
              <a:t>maùu</a:t>
            </a:r>
            <a:r>
              <a:rPr lang="en-US" sz="2800" dirty="0">
                <a:solidFill>
                  <a:srgbClr val="000000"/>
                </a:solidFill>
                <a:latin typeface="VNI-Helve" pitchFamily="2" charset="0"/>
              </a:rPr>
              <a:t>… do stress </a:t>
            </a:r>
            <a:r>
              <a:rPr lang="en-US" sz="2800" dirty="0" err="1">
                <a:solidFill>
                  <a:srgbClr val="000000"/>
                </a:solidFill>
                <a:latin typeface="VNI-Helve" pitchFamily="2" charset="0"/>
              </a:rPr>
              <a:t>dò</a:t>
            </a:r>
            <a:r>
              <a:rPr lang="en-US" sz="2800" dirty="0">
                <a:solidFill>
                  <a:srgbClr val="000000"/>
                </a:solidFill>
                <a:latin typeface="VNI-Helve" pitchFamily="2" charset="0"/>
              </a:rPr>
              <a:t> </a:t>
            </a:r>
            <a:r>
              <a:rPr lang="en-US" sz="2800" dirty="0" err="1">
                <a:solidFill>
                  <a:srgbClr val="000000"/>
                </a:solidFill>
                <a:latin typeface="VNI-Helve" pitchFamily="2" charset="0"/>
              </a:rPr>
              <a:t>hoùa</a:t>
            </a:r>
            <a:r>
              <a:rPr lang="en-US" sz="2800" dirty="0">
                <a:solidFill>
                  <a:srgbClr val="000000"/>
                </a:solidFill>
                <a:latin typeface="VNI-Helve" pitchFamily="2" charset="0"/>
              </a:rPr>
              <a:t> </a:t>
            </a:r>
            <a:r>
              <a:rPr lang="en-US" sz="2800" dirty="0" err="1">
                <a:solidFill>
                  <a:srgbClr val="000000"/>
                </a:solidFill>
                <a:latin typeface="VNI-Helve" pitchFamily="2" charset="0"/>
              </a:rPr>
              <a:t>beänh</a:t>
            </a:r>
            <a:r>
              <a:rPr lang="en-US" sz="2800" dirty="0">
                <a:solidFill>
                  <a:srgbClr val="000000"/>
                </a:solidFill>
                <a:latin typeface="VNI-Helve" pitchFamily="2" charset="0"/>
              </a:rPr>
              <a:t> </a:t>
            </a:r>
            <a:r>
              <a:rPr lang="en-US" sz="2800" dirty="0" err="1">
                <a:solidFill>
                  <a:srgbClr val="000000"/>
                </a:solidFill>
                <a:latin typeface="VNI-Helve" pitchFamily="2" charset="0"/>
              </a:rPr>
              <a:t>lyù</a:t>
            </a:r>
            <a:r>
              <a:rPr lang="en-US" sz="2800" dirty="0">
                <a:solidFill>
                  <a:srgbClr val="000000"/>
                </a:solidFill>
                <a:latin typeface="VNI-Helve" pitchFamily="2" charset="0"/>
              </a:rPr>
              <a:t>.</a:t>
            </a: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Suy</a:t>
            </a:r>
            <a:r>
              <a:rPr lang="en-US" sz="2800" dirty="0">
                <a:solidFill>
                  <a:srgbClr val="000000"/>
                </a:solidFill>
                <a:latin typeface="VNI-Helve" pitchFamily="2" charset="0"/>
              </a:rPr>
              <a:t> </a:t>
            </a:r>
            <a:r>
              <a:rPr lang="en-US" sz="2800" dirty="0" err="1">
                <a:solidFill>
                  <a:srgbClr val="000000"/>
                </a:solidFill>
                <a:latin typeface="VNI-Helve" pitchFamily="2" charset="0"/>
              </a:rPr>
              <a:t>giaûm</a:t>
            </a:r>
            <a:r>
              <a:rPr lang="en-US" sz="2800" dirty="0">
                <a:solidFill>
                  <a:srgbClr val="000000"/>
                </a:solidFill>
                <a:latin typeface="VNI-Helve" pitchFamily="2" charset="0"/>
              </a:rPr>
              <a:t> </a:t>
            </a:r>
            <a:r>
              <a:rPr lang="en-US" sz="2800" dirty="0" err="1">
                <a:solidFill>
                  <a:srgbClr val="000000"/>
                </a:solidFill>
                <a:latin typeface="VNI-Helve" pitchFamily="2" charset="0"/>
              </a:rPr>
              <a:t>söùc</a:t>
            </a:r>
            <a:r>
              <a:rPr lang="en-US" sz="2800" dirty="0">
                <a:solidFill>
                  <a:srgbClr val="000000"/>
                </a:solidFill>
                <a:latin typeface="VNI-Helve" pitchFamily="2" charset="0"/>
              </a:rPr>
              <a:t> </a:t>
            </a:r>
            <a:r>
              <a:rPr lang="en-US" sz="2800" dirty="0" err="1">
                <a:solidFill>
                  <a:srgbClr val="000000"/>
                </a:solidFill>
                <a:latin typeface="VNI-Helve" pitchFamily="2" charset="0"/>
              </a:rPr>
              <a:t>ñeà</a:t>
            </a:r>
            <a:r>
              <a:rPr lang="en-US" sz="2800" dirty="0">
                <a:solidFill>
                  <a:srgbClr val="000000"/>
                </a:solidFill>
                <a:latin typeface="VNI-Helve" pitchFamily="2" charset="0"/>
              </a:rPr>
              <a:t> </a:t>
            </a:r>
            <a:r>
              <a:rPr lang="en-US" sz="2800" dirty="0" err="1">
                <a:solidFill>
                  <a:srgbClr val="000000"/>
                </a:solidFill>
                <a:latin typeface="VNI-Helve" pitchFamily="2" charset="0"/>
              </a:rPr>
              <a:t>khaùng</a:t>
            </a:r>
            <a:endParaRPr lang="en-US" sz="2800" dirty="0">
              <a:solidFill>
                <a:srgbClr val="000000"/>
              </a:solidFill>
              <a:latin typeface="VNI-Helve" pitchFamily="2" charset="0"/>
            </a:endParaRP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bieán</a:t>
            </a:r>
            <a:r>
              <a:rPr lang="en-US" sz="2800" dirty="0">
                <a:solidFill>
                  <a:srgbClr val="000000"/>
                </a:solidFill>
                <a:latin typeface="VNI-Helve" pitchFamily="2" charset="0"/>
              </a:rPr>
              <a:t> </a:t>
            </a:r>
            <a:r>
              <a:rPr lang="en-US" sz="2800" dirty="0" err="1">
                <a:solidFill>
                  <a:srgbClr val="000000"/>
                </a:solidFill>
                <a:latin typeface="VNI-Helve" pitchFamily="2" charset="0"/>
              </a:rPr>
              <a:t>chöùng</a:t>
            </a:r>
            <a:r>
              <a:rPr lang="en-US" sz="2800" dirty="0">
                <a:solidFill>
                  <a:srgbClr val="000000"/>
                </a:solidFill>
                <a:latin typeface="VNI-Helve" pitchFamily="2" charset="0"/>
              </a:rPr>
              <a:t>, </a:t>
            </a:r>
            <a:r>
              <a:rPr lang="en-US" sz="2800" dirty="0" err="1">
                <a:solidFill>
                  <a:srgbClr val="000000"/>
                </a:solidFill>
                <a:latin typeface="VNI-Helve" pitchFamily="2" charset="0"/>
              </a:rPr>
              <a:t>keùo</a:t>
            </a:r>
            <a:r>
              <a:rPr lang="en-US" sz="2800" dirty="0">
                <a:solidFill>
                  <a:srgbClr val="000000"/>
                </a:solidFill>
                <a:latin typeface="VNI-Helve" pitchFamily="2" charset="0"/>
              </a:rPr>
              <a:t> </a:t>
            </a:r>
            <a:r>
              <a:rPr lang="en-US" sz="2800" dirty="0" err="1">
                <a:solidFill>
                  <a:srgbClr val="000000"/>
                </a:solidFill>
                <a:latin typeface="VNI-Helve" pitchFamily="2" charset="0"/>
              </a:rPr>
              <a:t>daøi</a:t>
            </a:r>
            <a:r>
              <a:rPr lang="en-US" sz="2800" dirty="0">
                <a:solidFill>
                  <a:srgbClr val="000000"/>
                </a:solidFill>
                <a:latin typeface="VNI-Helve" pitchFamily="2" charset="0"/>
              </a:rPr>
              <a:t> </a:t>
            </a:r>
            <a:r>
              <a:rPr lang="en-US" sz="2800" dirty="0" err="1">
                <a:solidFill>
                  <a:srgbClr val="000000"/>
                </a:solidFill>
                <a:latin typeface="VNI-Helve" pitchFamily="2" charset="0"/>
              </a:rPr>
              <a:t>thôøi</a:t>
            </a:r>
            <a:r>
              <a:rPr lang="en-US" sz="2800" dirty="0">
                <a:solidFill>
                  <a:srgbClr val="000000"/>
                </a:solidFill>
                <a:latin typeface="VNI-Helve" pitchFamily="2" charset="0"/>
              </a:rPr>
              <a:t> </a:t>
            </a:r>
            <a:r>
              <a:rPr lang="en-US" sz="2800" dirty="0" err="1">
                <a:solidFill>
                  <a:srgbClr val="000000"/>
                </a:solidFill>
                <a:latin typeface="VNI-Helve" pitchFamily="2" charset="0"/>
              </a:rPr>
              <a:t>gian</a:t>
            </a:r>
            <a:r>
              <a:rPr lang="en-US" sz="2800" dirty="0">
                <a:solidFill>
                  <a:srgbClr val="000000"/>
                </a:solidFill>
                <a:latin typeface="VNI-Helve" pitchFamily="2" charset="0"/>
              </a:rPr>
              <a:t> </a:t>
            </a:r>
            <a:r>
              <a:rPr lang="en-US" sz="2800" dirty="0" err="1">
                <a:solidFill>
                  <a:srgbClr val="000000"/>
                </a:solidFill>
                <a:latin typeface="VNI-Helve" pitchFamily="2" charset="0"/>
              </a:rPr>
              <a:t>naèm</a:t>
            </a:r>
            <a:r>
              <a:rPr lang="en-US" sz="2800" dirty="0">
                <a:solidFill>
                  <a:srgbClr val="000000"/>
                </a:solidFill>
                <a:latin typeface="VNI-Helve" pitchFamily="2" charset="0"/>
              </a:rPr>
              <a:t> </a:t>
            </a:r>
            <a:r>
              <a:rPr lang="en-US" sz="2800" dirty="0" err="1">
                <a:solidFill>
                  <a:srgbClr val="000000"/>
                </a:solidFill>
                <a:latin typeface="VNI-Helve" pitchFamily="2" charset="0"/>
              </a:rPr>
              <a:t>vieän</a:t>
            </a:r>
            <a:endParaRPr lang="en-US" sz="2800" dirty="0">
              <a:solidFill>
                <a:srgbClr val="000000"/>
              </a:solidFill>
              <a:latin typeface="VNI-Helve" pitchFamily="2" charset="0"/>
            </a:endParaRPr>
          </a:p>
        </p:txBody>
      </p:sp>
    </p:spTree>
    <p:extLst>
      <p:ext uri="{BB962C8B-B14F-4D97-AF65-F5344CB8AC3E}">
        <p14:creationId xmlns:p14="http://schemas.microsoft.com/office/powerpoint/2010/main" val="13226083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685800" y="304800"/>
            <a:ext cx="7772400" cy="1143000"/>
          </a:xfrm>
        </p:spPr>
        <p:txBody>
          <a:bodyPr>
            <a:normAutofit/>
          </a:bodyPr>
          <a:lstStyle/>
          <a:p>
            <a:pPr algn="ctr"/>
            <a:r>
              <a:rPr lang="en-US" sz="3600" b="1" cap="none" dirty="0" err="1">
                <a:solidFill>
                  <a:srgbClr val="FF0066"/>
                </a:solidFill>
                <a:latin typeface="VNI-Helve" pitchFamily="2" charset="0"/>
              </a:rPr>
              <a:t>Haäu</a:t>
            </a:r>
            <a:r>
              <a:rPr lang="en-US" sz="3600" b="1" cap="none" dirty="0">
                <a:solidFill>
                  <a:srgbClr val="FF0066"/>
                </a:solidFill>
                <a:latin typeface="VNI-Helve" pitchFamily="2" charset="0"/>
              </a:rPr>
              <a:t> </a:t>
            </a:r>
            <a:r>
              <a:rPr lang="en-US" sz="3600" b="1" cap="none" dirty="0" err="1">
                <a:solidFill>
                  <a:srgbClr val="FF0066"/>
                </a:solidFill>
                <a:latin typeface="VNI-Helve" pitchFamily="2" charset="0"/>
              </a:rPr>
              <a:t>quaû</a:t>
            </a:r>
            <a:r>
              <a:rPr lang="en-US" sz="3600" b="1" cap="none" dirty="0">
                <a:solidFill>
                  <a:srgbClr val="FF0066"/>
                </a:solidFill>
                <a:latin typeface="VNI-Helve" pitchFamily="2" charset="0"/>
              </a:rPr>
              <a:t> </a:t>
            </a:r>
            <a:r>
              <a:rPr lang="en-US" sz="3600" b="1" cap="none" dirty="0" err="1">
                <a:solidFill>
                  <a:srgbClr val="FF0066"/>
                </a:solidFill>
                <a:latin typeface="VNI-Helve" pitchFamily="2" charset="0"/>
              </a:rPr>
              <a:t>cuûa</a:t>
            </a:r>
            <a:r>
              <a:rPr lang="en-US" sz="3600" b="1" cap="none" dirty="0">
                <a:solidFill>
                  <a:srgbClr val="FF0066"/>
                </a:solidFill>
                <a:latin typeface="VNI-Helve" pitchFamily="2" charset="0"/>
              </a:rPr>
              <a:t> DDTM</a:t>
            </a:r>
          </a:p>
        </p:txBody>
      </p:sp>
      <p:sp>
        <p:nvSpPr>
          <p:cNvPr id="139267" name="Rectangle 3"/>
          <p:cNvSpPr>
            <a:spLocks noGrp="1" noChangeArrowheads="1"/>
          </p:cNvSpPr>
          <p:nvPr>
            <p:ph type="body" idx="1"/>
          </p:nvPr>
        </p:nvSpPr>
        <p:spPr>
          <a:xfrm>
            <a:off x="533400" y="1828800"/>
            <a:ext cx="8229600" cy="4530725"/>
          </a:xfrm>
        </p:spPr>
        <p:txBody>
          <a:bodyPr>
            <a:normAutofit/>
          </a:bodyPr>
          <a:lstStyle/>
          <a:p>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quaù</a:t>
            </a:r>
            <a:r>
              <a:rPr lang="en-US" sz="2800" dirty="0">
                <a:solidFill>
                  <a:srgbClr val="000000"/>
                </a:solidFill>
                <a:latin typeface="VNI-Helve" pitchFamily="2" charset="0"/>
              </a:rPr>
              <a:t> </a:t>
            </a:r>
            <a:r>
              <a:rPr lang="en-US" sz="2800" dirty="0" err="1">
                <a:solidFill>
                  <a:srgbClr val="000000"/>
                </a:solidFill>
                <a:latin typeface="VNI-Helve" pitchFamily="2" charset="0"/>
              </a:rPr>
              <a:t>nhieàu</a:t>
            </a:r>
            <a:r>
              <a:rPr lang="en-US" sz="2800" dirty="0">
                <a:solidFill>
                  <a:srgbClr val="000000"/>
                </a:solidFill>
                <a:latin typeface="VNI-Helve" pitchFamily="2" charset="0"/>
              </a:rPr>
              <a:t>:</a:t>
            </a: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ñöôøng</a:t>
            </a:r>
            <a:r>
              <a:rPr lang="en-US" sz="2800" dirty="0">
                <a:solidFill>
                  <a:srgbClr val="000000"/>
                </a:solidFill>
                <a:latin typeface="VNI-Helve" pitchFamily="2" charset="0"/>
              </a:rPr>
              <a:t> </a:t>
            </a:r>
            <a:r>
              <a:rPr lang="en-US" sz="2800" dirty="0" err="1">
                <a:solidFill>
                  <a:srgbClr val="000000"/>
                </a:solidFill>
                <a:latin typeface="VNI-Helve" pitchFamily="2" charset="0"/>
              </a:rPr>
              <a:t>huyeát</a:t>
            </a:r>
            <a:r>
              <a:rPr lang="en-US" sz="2800" dirty="0" smtClean="0">
                <a:solidFill>
                  <a:srgbClr val="000000"/>
                </a:solidFill>
                <a:latin typeface="VNI-Helve" pitchFamily="2" charset="0"/>
              </a:rPr>
              <a:t>.</a:t>
            </a:r>
          </a:p>
          <a:p>
            <a:pPr lvl="1"/>
            <a:r>
              <a:rPr lang="en-US" sz="2800" dirty="0">
                <a:solidFill>
                  <a:srgbClr val="000000"/>
                </a:solidFill>
                <a:latin typeface="VNI-Helve" pitchFamily="2" charset="0"/>
              </a:rPr>
              <a:t> </a:t>
            </a:r>
            <a:r>
              <a:rPr lang="en-US" sz="2800" dirty="0" err="1" smtClean="0">
                <a:solidFill>
                  <a:srgbClr val="000000"/>
                </a:solidFill>
                <a:latin typeface="VNI-Helve" pitchFamily="2" charset="0"/>
              </a:rPr>
              <a:t>Taêng</a:t>
            </a:r>
            <a:r>
              <a:rPr lang="en-US" sz="2800" dirty="0" smtClean="0">
                <a:solidFill>
                  <a:srgbClr val="000000"/>
                </a:solidFill>
                <a:latin typeface="VNI-Helve" pitchFamily="2" charset="0"/>
              </a:rPr>
              <a:t> </a:t>
            </a:r>
            <a:r>
              <a:rPr lang="en-US" sz="2800" dirty="0" err="1" smtClean="0">
                <a:solidFill>
                  <a:srgbClr val="000000"/>
                </a:solidFill>
                <a:latin typeface="VNI-Helve" pitchFamily="2" charset="0"/>
              </a:rPr>
              <a:t>thaåm</a:t>
            </a:r>
            <a:r>
              <a:rPr lang="en-US" sz="2800" dirty="0" smtClean="0">
                <a:solidFill>
                  <a:srgbClr val="000000"/>
                </a:solidFill>
                <a:latin typeface="VNI-Helve" pitchFamily="2" charset="0"/>
              </a:rPr>
              <a:t> </a:t>
            </a:r>
            <a:r>
              <a:rPr lang="en-US" sz="2800" dirty="0" err="1" smtClean="0">
                <a:solidFill>
                  <a:srgbClr val="000000"/>
                </a:solidFill>
                <a:latin typeface="VNI-Helve" pitchFamily="2" charset="0"/>
              </a:rPr>
              <a:t>thaáu</a:t>
            </a:r>
            <a:r>
              <a:rPr lang="en-US" sz="2800" dirty="0" smtClean="0">
                <a:solidFill>
                  <a:srgbClr val="000000"/>
                </a:solidFill>
                <a:latin typeface="VNI-Helve" pitchFamily="2" charset="0"/>
              </a:rPr>
              <a:t> </a:t>
            </a:r>
            <a:r>
              <a:rPr lang="en-US" sz="2800" dirty="0" err="1" smtClean="0">
                <a:solidFill>
                  <a:srgbClr val="000000"/>
                </a:solidFill>
                <a:latin typeface="VNI-Helve" pitchFamily="2" charset="0"/>
              </a:rPr>
              <a:t>maùu</a:t>
            </a:r>
            <a:endParaRPr lang="en-US" sz="2800" dirty="0">
              <a:solidFill>
                <a:srgbClr val="000000"/>
              </a:solidFill>
              <a:latin typeface="VNI-Helve" pitchFamily="2" charset="0"/>
            </a:endParaRPr>
          </a:p>
          <a:p>
            <a:pPr lvl="1"/>
            <a:r>
              <a:rPr lang="en-US" sz="2800" dirty="0">
                <a:solidFill>
                  <a:srgbClr val="000000"/>
                </a:solidFill>
                <a:latin typeface="VNI-Helve" pitchFamily="2" charset="0"/>
              </a:rPr>
              <a:t> RL </a:t>
            </a:r>
            <a:r>
              <a:rPr lang="en-US" sz="2800" dirty="0" err="1">
                <a:solidFill>
                  <a:srgbClr val="000000"/>
                </a:solidFill>
                <a:latin typeface="VNI-Helve" pitchFamily="2" charset="0"/>
              </a:rPr>
              <a:t>nöôùc</a:t>
            </a:r>
            <a:r>
              <a:rPr lang="en-US" sz="2800" dirty="0">
                <a:solidFill>
                  <a:srgbClr val="000000"/>
                </a:solidFill>
                <a:latin typeface="VNI-Helve" pitchFamily="2" charset="0"/>
              </a:rPr>
              <a:t> </a:t>
            </a:r>
            <a:r>
              <a:rPr lang="en-US" sz="2800" dirty="0" err="1">
                <a:solidFill>
                  <a:srgbClr val="000000"/>
                </a:solidFill>
                <a:latin typeface="VNI-Helve" pitchFamily="2" charset="0"/>
              </a:rPr>
              <a:t>ñieän</a:t>
            </a:r>
            <a:r>
              <a:rPr lang="en-US" sz="2800" dirty="0">
                <a:solidFill>
                  <a:srgbClr val="000000"/>
                </a:solidFill>
                <a:latin typeface="VNI-Helve" pitchFamily="2" charset="0"/>
              </a:rPr>
              <a:t> </a:t>
            </a:r>
            <a:r>
              <a:rPr lang="en-US" sz="2800" dirty="0" err="1">
                <a:solidFill>
                  <a:srgbClr val="000000"/>
                </a:solidFill>
                <a:latin typeface="VNI-Helve" pitchFamily="2" charset="0"/>
              </a:rPr>
              <a:t>giaûi</a:t>
            </a:r>
            <a:endParaRPr lang="en-US" sz="2800" dirty="0">
              <a:solidFill>
                <a:srgbClr val="000000"/>
              </a:solidFill>
              <a:latin typeface="VNI-Helve" pitchFamily="2" charset="0"/>
            </a:endParaRP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triglyceride </a:t>
            </a:r>
            <a:r>
              <a:rPr lang="en-US" sz="2800" dirty="0" err="1">
                <a:solidFill>
                  <a:srgbClr val="000000"/>
                </a:solidFill>
                <a:latin typeface="VNI-Helve" pitchFamily="2" charset="0"/>
              </a:rPr>
              <a:t>maùu</a:t>
            </a:r>
            <a:endParaRPr lang="en-US" sz="2800" dirty="0">
              <a:solidFill>
                <a:srgbClr val="000000"/>
              </a:solidFill>
              <a:latin typeface="VNI-Helve" pitchFamily="2" charset="0"/>
            </a:endParaRP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gaùnh</a:t>
            </a:r>
            <a:r>
              <a:rPr lang="en-US" sz="2800" dirty="0">
                <a:solidFill>
                  <a:srgbClr val="000000"/>
                </a:solidFill>
                <a:latin typeface="VNI-Helve" pitchFamily="2" charset="0"/>
              </a:rPr>
              <a:t> </a:t>
            </a:r>
            <a:r>
              <a:rPr lang="en-US" sz="2800" dirty="0" err="1">
                <a:solidFill>
                  <a:srgbClr val="000000"/>
                </a:solidFill>
                <a:latin typeface="VNI-Helve" pitchFamily="2" charset="0"/>
              </a:rPr>
              <a:t>tuaàn</a:t>
            </a:r>
            <a:r>
              <a:rPr lang="en-US" sz="2800" dirty="0">
                <a:solidFill>
                  <a:srgbClr val="000000"/>
                </a:solidFill>
                <a:latin typeface="VNI-Helve" pitchFamily="2" charset="0"/>
              </a:rPr>
              <a:t> </a:t>
            </a:r>
            <a:r>
              <a:rPr lang="en-US" sz="2800" dirty="0" err="1">
                <a:solidFill>
                  <a:srgbClr val="000000"/>
                </a:solidFill>
                <a:latin typeface="VNI-Helve" pitchFamily="2" charset="0"/>
              </a:rPr>
              <a:t>hoøan</a:t>
            </a:r>
            <a:endParaRPr lang="en-US" sz="2800" dirty="0">
              <a:solidFill>
                <a:srgbClr val="000000"/>
              </a:solidFill>
              <a:latin typeface="VNI-Helve" pitchFamily="2" charset="0"/>
            </a:endParaRP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gaùnh</a:t>
            </a:r>
            <a:r>
              <a:rPr lang="en-US" sz="2800" dirty="0">
                <a:solidFill>
                  <a:srgbClr val="000000"/>
                </a:solidFill>
                <a:latin typeface="VNI-Helve" pitchFamily="2" charset="0"/>
              </a:rPr>
              <a:t> </a:t>
            </a:r>
            <a:r>
              <a:rPr lang="en-US" sz="2800" dirty="0" err="1">
                <a:solidFill>
                  <a:srgbClr val="000000"/>
                </a:solidFill>
                <a:latin typeface="VNI-Helve" pitchFamily="2" charset="0"/>
              </a:rPr>
              <a:t>hoâ</a:t>
            </a:r>
            <a:r>
              <a:rPr lang="en-US" sz="2800" dirty="0">
                <a:solidFill>
                  <a:srgbClr val="000000"/>
                </a:solidFill>
                <a:latin typeface="VNI-Helve" pitchFamily="2" charset="0"/>
              </a:rPr>
              <a:t> </a:t>
            </a:r>
            <a:r>
              <a:rPr lang="en-US" sz="2800" dirty="0" err="1">
                <a:solidFill>
                  <a:srgbClr val="000000"/>
                </a:solidFill>
                <a:latin typeface="VNI-Helve" pitchFamily="2" charset="0"/>
              </a:rPr>
              <a:t>haáp</a:t>
            </a:r>
            <a:endParaRPr lang="en-US" sz="2800" dirty="0">
              <a:solidFill>
                <a:srgbClr val="000000"/>
              </a:solidFill>
              <a:latin typeface="VNI-Helve" pitchFamily="2" charset="0"/>
            </a:endParaRPr>
          </a:p>
          <a:p>
            <a:pPr lvl="1"/>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töû</a:t>
            </a:r>
            <a:r>
              <a:rPr lang="en-US" sz="2800" dirty="0">
                <a:solidFill>
                  <a:srgbClr val="000000"/>
                </a:solidFill>
                <a:latin typeface="VNI-Helve" pitchFamily="2" charset="0"/>
              </a:rPr>
              <a:t> </a:t>
            </a:r>
            <a:r>
              <a:rPr lang="en-US" sz="2800" dirty="0" err="1">
                <a:solidFill>
                  <a:srgbClr val="000000"/>
                </a:solidFill>
                <a:latin typeface="VNI-Helve" pitchFamily="2" charset="0"/>
              </a:rPr>
              <a:t>vong</a:t>
            </a:r>
            <a:endParaRPr lang="en-US" sz="2800" dirty="0">
              <a:solidFill>
                <a:srgbClr val="000000"/>
              </a:solidFill>
              <a:latin typeface="VNI-Helve" pitchFamily="2" charset="0"/>
            </a:endParaRPr>
          </a:p>
        </p:txBody>
      </p:sp>
    </p:spTree>
    <p:extLst>
      <p:ext uri="{BB962C8B-B14F-4D97-AF65-F5344CB8AC3E}">
        <p14:creationId xmlns:p14="http://schemas.microsoft.com/office/powerpoint/2010/main" val="5887522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457200" y="76200"/>
            <a:ext cx="8458200" cy="1219200"/>
          </a:xfrm>
          <a:noFill/>
        </p:spPr>
        <p:txBody>
          <a:bodyPr>
            <a:normAutofit/>
          </a:bodyPr>
          <a:lstStyle/>
          <a:p>
            <a:pPr algn="ctr"/>
            <a:r>
              <a:rPr lang="en-US" sz="3200" b="1" dirty="0">
                <a:solidFill>
                  <a:srgbClr val="FF0066"/>
                </a:solidFill>
                <a:latin typeface="VNI-Helve" pitchFamily="2" charset="0"/>
              </a:rPr>
              <a:t>TOÙM LAÏI </a:t>
            </a:r>
            <a:r>
              <a:rPr lang="en-US" sz="3200" b="1" dirty="0" smtClean="0">
                <a:solidFill>
                  <a:srgbClr val="FF0066"/>
                </a:solidFill>
                <a:latin typeface="VNI-Helve" pitchFamily="2" charset="0"/>
              </a:rPr>
              <a:t>: </a:t>
            </a:r>
            <a:r>
              <a:rPr lang="en-US" sz="3200" b="1" dirty="0">
                <a:solidFill>
                  <a:srgbClr val="FF0066"/>
                </a:solidFill>
                <a:latin typeface="VNI-Helve" pitchFamily="2" charset="0"/>
              </a:rPr>
              <a:t>SÖÛ DUÏNG CAÙC CHAÁT</a:t>
            </a:r>
            <a:endParaRPr lang="en-US" sz="3200" dirty="0">
              <a:solidFill>
                <a:srgbClr val="FF0066"/>
              </a:solidFill>
              <a:latin typeface="VNI-Helve" pitchFamily="2" charset="0"/>
            </a:endParaRPr>
          </a:p>
        </p:txBody>
      </p:sp>
      <p:sp>
        <p:nvSpPr>
          <p:cNvPr id="141315" name="Rectangle 3"/>
          <p:cNvSpPr>
            <a:spLocks noGrp="1" noChangeArrowheads="1"/>
          </p:cNvSpPr>
          <p:nvPr>
            <p:ph type="body" idx="1"/>
          </p:nvPr>
        </p:nvSpPr>
        <p:spPr>
          <a:xfrm>
            <a:off x="228600" y="1905000"/>
            <a:ext cx="8229600" cy="4495800"/>
          </a:xfrm>
        </p:spPr>
        <p:txBody>
          <a:bodyPr>
            <a:normAutofit/>
          </a:bodyPr>
          <a:lstStyle/>
          <a:p>
            <a:pPr>
              <a:lnSpc>
                <a:spcPct val="90000"/>
              </a:lnSpc>
            </a:pPr>
            <a:r>
              <a:rPr lang="en-US" sz="2800" dirty="0">
                <a:latin typeface="VNI-Helve" pitchFamily="2" charset="0"/>
              </a:rPr>
              <a:t> </a:t>
            </a:r>
            <a:r>
              <a:rPr lang="en-US" sz="2800" dirty="0" err="1">
                <a:solidFill>
                  <a:srgbClr val="000000"/>
                </a:solidFill>
                <a:latin typeface="VNI-Helve" pitchFamily="2" charset="0"/>
              </a:rPr>
              <a:t>Thoâng</a:t>
            </a:r>
            <a:r>
              <a:rPr lang="en-US" sz="2800" dirty="0">
                <a:solidFill>
                  <a:srgbClr val="000000"/>
                </a:solidFill>
                <a:latin typeface="VNI-Helve" pitchFamily="2" charset="0"/>
              </a:rPr>
              <a:t> </a:t>
            </a:r>
            <a:r>
              <a:rPr lang="en-US" sz="2800" dirty="0" err="1">
                <a:solidFill>
                  <a:srgbClr val="000000"/>
                </a:solidFill>
                <a:latin typeface="VNI-Helve" pitchFamily="2" charset="0"/>
              </a:rPr>
              <a:t>thöôøng</a:t>
            </a:r>
            <a:r>
              <a:rPr lang="en-US" sz="2800" dirty="0">
                <a:solidFill>
                  <a:srgbClr val="000000"/>
                </a:solidFill>
                <a:latin typeface="VNI-Helve" pitchFamily="2" charset="0"/>
              </a:rPr>
              <a:t> </a:t>
            </a:r>
            <a:r>
              <a:rPr lang="en-US" sz="2800" dirty="0" err="1">
                <a:solidFill>
                  <a:srgbClr val="000000"/>
                </a:solidFill>
                <a:latin typeface="VNI-Helve" pitchFamily="2" charset="0"/>
              </a:rPr>
              <a:t>luoân</a:t>
            </a:r>
            <a:r>
              <a:rPr lang="en-US" sz="2800" dirty="0">
                <a:solidFill>
                  <a:srgbClr val="000000"/>
                </a:solidFill>
                <a:latin typeface="VNI-Helve" pitchFamily="2" charset="0"/>
              </a:rPr>
              <a:t> </a:t>
            </a:r>
            <a:r>
              <a:rPr lang="en-US" sz="2800" dirty="0" err="1">
                <a:solidFill>
                  <a:srgbClr val="000000"/>
                </a:solidFill>
                <a:latin typeface="VNI-Helve" pitchFamily="2" charset="0"/>
              </a:rPr>
              <a:t>phaûi</a:t>
            </a:r>
            <a:r>
              <a:rPr lang="en-US" sz="2800" dirty="0">
                <a:solidFill>
                  <a:srgbClr val="000000"/>
                </a:solidFill>
                <a:latin typeface="VNI-Helve" pitchFamily="2" charset="0"/>
              </a:rPr>
              <a:t> </a:t>
            </a:r>
            <a:r>
              <a:rPr lang="en-US" sz="2800" dirty="0" err="1">
                <a:solidFill>
                  <a:srgbClr val="000000"/>
                </a:solidFill>
                <a:latin typeface="VNI-Helve" pitchFamily="2" charset="0"/>
              </a:rPr>
              <a:t>phoái</a:t>
            </a:r>
            <a:r>
              <a:rPr lang="en-US" sz="2800" dirty="0">
                <a:solidFill>
                  <a:srgbClr val="000000"/>
                </a:solidFill>
                <a:latin typeface="VNI-Helve" pitchFamily="2" charset="0"/>
              </a:rPr>
              <a:t> </a:t>
            </a:r>
            <a:r>
              <a:rPr lang="en-US" sz="2800" dirty="0" err="1">
                <a:solidFill>
                  <a:srgbClr val="000000"/>
                </a:solidFill>
                <a:latin typeface="VNI-Helve" pitchFamily="2" charset="0"/>
              </a:rPr>
              <a:t>hôïp</a:t>
            </a:r>
            <a:r>
              <a:rPr lang="en-US" sz="2800" dirty="0">
                <a:solidFill>
                  <a:srgbClr val="000000"/>
                </a:solidFill>
                <a:latin typeface="VNI-Helve" pitchFamily="2" charset="0"/>
              </a:rPr>
              <a:t> </a:t>
            </a:r>
            <a:r>
              <a:rPr lang="en-US" sz="2800" dirty="0" err="1">
                <a:solidFill>
                  <a:srgbClr val="000000"/>
                </a:solidFill>
                <a:latin typeface="VNI-Helve" pitchFamily="2" charset="0"/>
              </a:rPr>
              <a:t>ñaày</a:t>
            </a:r>
            <a:r>
              <a:rPr lang="en-US" sz="2800" dirty="0">
                <a:solidFill>
                  <a:srgbClr val="000000"/>
                </a:solidFill>
                <a:latin typeface="VNI-Helve" pitchFamily="2" charset="0"/>
              </a:rPr>
              <a:t> </a:t>
            </a:r>
            <a:r>
              <a:rPr lang="en-US" sz="2800" dirty="0" err="1">
                <a:solidFill>
                  <a:srgbClr val="000000"/>
                </a:solidFill>
                <a:latin typeface="VNI-Helve" pitchFamily="2" charset="0"/>
              </a:rPr>
              <a:t>ñuû</a:t>
            </a:r>
            <a:r>
              <a:rPr lang="en-US" sz="2800" dirty="0">
                <a:solidFill>
                  <a:srgbClr val="000000"/>
                </a:solidFill>
                <a:latin typeface="VNI-Helve" pitchFamily="2" charset="0"/>
              </a:rPr>
              <a:t> </a:t>
            </a:r>
            <a:r>
              <a:rPr lang="en-US" sz="2800" dirty="0" err="1">
                <a:solidFill>
                  <a:srgbClr val="000000"/>
                </a:solidFill>
                <a:latin typeface="VNI-Helve" pitchFamily="2" charset="0"/>
              </a:rPr>
              <a:t>caùc</a:t>
            </a:r>
            <a:r>
              <a:rPr lang="en-US" sz="2800" dirty="0">
                <a:solidFill>
                  <a:srgbClr val="000000"/>
                </a:solidFill>
                <a:latin typeface="VNI-Helve" pitchFamily="2" charset="0"/>
              </a:rPr>
              <a:t> </a:t>
            </a:r>
            <a:r>
              <a:rPr lang="en-US" sz="2800" dirty="0" err="1">
                <a:solidFill>
                  <a:srgbClr val="000000"/>
                </a:solidFill>
                <a:latin typeface="VNI-Helve" pitchFamily="2" charset="0"/>
              </a:rPr>
              <a:t>chaát</a:t>
            </a:r>
            <a:r>
              <a:rPr lang="en-US" sz="2800" dirty="0">
                <a:solidFill>
                  <a:srgbClr val="000000"/>
                </a:solidFill>
                <a:latin typeface="VNI-Helve" pitchFamily="2" charset="0"/>
              </a:rPr>
              <a:t>, </a:t>
            </a:r>
            <a:r>
              <a:rPr lang="en-US" sz="2800" dirty="0" err="1">
                <a:solidFill>
                  <a:srgbClr val="000000"/>
                </a:solidFill>
                <a:latin typeface="VNI-Helve" pitchFamily="2" charset="0"/>
              </a:rPr>
              <a:t>ñaëc</a:t>
            </a:r>
            <a:r>
              <a:rPr lang="en-US" sz="2800" dirty="0">
                <a:solidFill>
                  <a:srgbClr val="000000"/>
                </a:solidFill>
                <a:latin typeface="VNI-Helve" pitchFamily="2" charset="0"/>
              </a:rPr>
              <a:t> </a:t>
            </a:r>
            <a:r>
              <a:rPr lang="en-US" sz="2800" dirty="0" err="1">
                <a:solidFill>
                  <a:srgbClr val="000000"/>
                </a:solidFill>
                <a:latin typeface="VNI-Helve" pitchFamily="2" charset="0"/>
              </a:rPr>
              <a:t>bieät</a:t>
            </a:r>
            <a:r>
              <a:rPr lang="en-US" sz="2800" dirty="0">
                <a:solidFill>
                  <a:srgbClr val="000000"/>
                </a:solidFill>
                <a:latin typeface="VNI-Helve" pitchFamily="2" charset="0"/>
              </a:rPr>
              <a:t> </a:t>
            </a:r>
            <a:r>
              <a:rPr lang="en-US" sz="2800" dirty="0" err="1">
                <a:solidFill>
                  <a:srgbClr val="000000"/>
                </a:solidFill>
                <a:latin typeface="VNI-Helve" pitchFamily="2" charset="0"/>
              </a:rPr>
              <a:t>trong</a:t>
            </a:r>
            <a:r>
              <a:rPr lang="en-US" sz="2800" dirty="0">
                <a:solidFill>
                  <a:srgbClr val="000000"/>
                </a:solidFill>
                <a:latin typeface="VNI-Helve" pitchFamily="2" charset="0"/>
              </a:rPr>
              <a:t> DDTM </a:t>
            </a:r>
            <a:r>
              <a:rPr lang="en-US" sz="2800" dirty="0" err="1">
                <a:solidFill>
                  <a:srgbClr val="000000"/>
                </a:solidFill>
                <a:latin typeface="VNI-Helve" pitchFamily="2" charset="0"/>
              </a:rPr>
              <a:t>toøan</a:t>
            </a:r>
            <a:r>
              <a:rPr lang="en-US" sz="2800" dirty="0">
                <a:solidFill>
                  <a:srgbClr val="000000"/>
                </a:solidFill>
                <a:latin typeface="VNI-Helve" pitchFamily="2" charset="0"/>
              </a:rPr>
              <a:t> </a:t>
            </a:r>
            <a:r>
              <a:rPr lang="en-US" sz="2800" dirty="0" err="1">
                <a:solidFill>
                  <a:srgbClr val="000000"/>
                </a:solidFill>
                <a:latin typeface="VNI-Helve" pitchFamily="2" charset="0"/>
              </a:rPr>
              <a:t>phaàn</a:t>
            </a:r>
            <a:r>
              <a:rPr lang="en-US" sz="2800" dirty="0">
                <a:solidFill>
                  <a:srgbClr val="000000"/>
                </a:solidFill>
                <a:latin typeface="VNI-Helve" pitchFamily="2" charset="0"/>
              </a:rPr>
              <a:t>-&gt; </a:t>
            </a:r>
            <a:r>
              <a:rPr lang="en-US" sz="2800" dirty="0" err="1">
                <a:solidFill>
                  <a:srgbClr val="000000"/>
                </a:solidFill>
                <a:latin typeface="VNI-Helve" pitchFamily="2" charset="0"/>
              </a:rPr>
              <a:t>baét</a:t>
            </a:r>
            <a:r>
              <a:rPr lang="en-US" sz="2800" dirty="0">
                <a:solidFill>
                  <a:srgbClr val="000000"/>
                </a:solidFill>
                <a:latin typeface="VNI-Helve" pitchFamily="2" charset="0"/>
              </a:rPr>
              <a:t> </a:t>
            </a:r>
            <a:r>
              <a:rPr lang="en-US" sz="2800" dirty="0" err="1">
                <a:solidFill>
                  <a:srgbClr val="000000"/>
                </a:solidFill>
                <a:latin typeface="VNI-Helve" pitchFamily="2" charset="0"/>
              </a:rPr>
              <a:t>buoäc</a:t>
            </a:r>
            <a:endParaRPr lang="en-US" sz="2800" dirty="0">
              <a:solidFill>
                <a:srgbClr val="000000"/>
              </a:solidFill>
              <a:latin typeface="VNI-Helve" pitchFamily="2" charset="0"/>
            </a:endParaRPr>
          </a:p>
          <a:p>
            <a:pPr>
              <a:lnSpc>
                <a:spcPct val="90000"/>
              </a:lnSpc>
            </a:pPr>
            <a:r>
              <a:rPr lang="en-US" sz="2800" dirty="0">
                <a:solidFill>
                  <a:srgbClr val="000000"/>
                </a:solidFill>
                <a:latin typeface="VNI-Helve" pitchFamily="2" charset="0"/>
              </a:rPr>
              <a:t> </a:t>
            </a:r>
            <a:r>
              <a:rPr lang="en-US" sz="2800" dirty="0" err="1">
                <a:solidFill>
                  <a:srgbClr val="000000"/>
                </a:solidFill>
                <a:latin typeface="VNI-Helve" pitchFamily="2" charset="0"/>
              </a:rPr>
              <a:t>Traùnh</a:t>
            </a:r>
            <a:r>
              <a:rPr lang="en-US" sz="2800" dirty="0">
                <a:solidFill>
                  <a:srgbClr val="000000"/>
                </a:solidFill>
                <a:latin typeface="VNI-Helve" pitchFamily="2" charset="0"/>
              </a:rPr>
              <a:t> </a:t>
            </a:r>
            <a:r>
              <a:rPr lang="en-US" sz="2800" dirty="0" err="1">
                <a:solidFill>
                  <a:srgbClr val="000000"/>
                </a:solidFill>
                <a:latin typeface="VNI-Helve" pitchFamily="2" charset="0"/>
              </a:rPr>
              <a:t>nuoâi</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thieáu</a:t>
            </a:r>
            <a:r>
              <a:rPr lang="en-US" sz="2800" dirty="0">
                <a:solidFill>
                  <a:srgbClr val="000000"/>
                </a:solidFill>
                <a:latin typeface="VNI-Helve" pitchFamily="2" charset="0"/>
              </a:rPr>
              <a:t> hay </a:t>
            </a:r>
            <a:r>
              <a:rPr lang="en-US" sz="2800" dirty="0" err="1">
                <a:solidFill>
                  <a:srgbClr val="000000"/>
                </a:solidFill>
                <a:latin typeface="VNI-Helve" pitchFamily="2" charset="0"/>
              </a:rPr>
              <a:t>thöøa</a:t>
            </a:r>
            <a:r>
              <a:rPr lang="en-US" sz="2800" dirty="0">
                <a:solidFill>
                  <a:srgbClr val="000000"/>
                </a:solidFill>
                <a:latin typeface="VNI-Helve" pitchFamily="2" charset="0"/>
              </a:rPr>
              <a:t> </a:t>
            </a:r>
            <a:r>
              <a:rPr lang="en-US" sz="2800" dirty="0" err="1">
                <a:solidFill>
                  <a:srgbClr val="000000"/>
                </a:solidFill>
                <a:latin typeface="VNI-Helve" pitchFamily="2" charset="0"/>
              </a:rPr>
              <a:t>ñeå</a:t>
            </a:r>
            <a:r>
              <a:rPr lang="en-US" sz="2800" dirty="0">
                <a:solidFill>
                  <a:srgbClr val="000000"/>
                </a:solidFill>
                <a:latin typeface="VNI-Helve" pitchFamily="2" charset="0"/>
              </a:rPr>
              <a:t> </a:t>
            </a:r>
            <a:r>
              <a:rPr lang="en-US" sz="2800" dirty="0" err="1">
                <a:solidFill>
                  <a:srgbClr val="000000"/>
                </a:solidFill>
                <a:latin typeface="VNI-Helve" pitchFamily="2" charset="0"/>
              </a:rPr>
              <a:t>traùnh</a:t>
            </a:r>
            <a:r>
              <a:rPr lang="en-US" sz="2800" dirty="0">
                <a:solidFill>
                  <a:srgbClr val="000000"/>
                </a:solidFill>
                <a:latin typeface="VNI-Helve" pitchFamily="2" charset="0"/>
              </a:rPr>
              <a:t> </a:t>
            </a:r>
            <a:r>
              <a:rPr lang="en-US" sz="2800" dirty="0" err="1">
                <a:solidFill>
                  <a:srgbClr val="000000"/>
                </a:solidFill>
                <a:latin typeface="VNI-Helve" pitchFamily="2" charset="0"/>
              </a:rPr>
              <a:t>bieán</a:t>
            </a:r>
            <a:r>
              <a:rPr lang="en-US" sz="2800" dirty="0">
                <a:solidFill>
                  <a:srgbClr val="000000"/>
                </a:solidFill>
                <a:latin typeface="VNI-Helve" pitchFamily="2" charset="0"/>
              </a:rPr>
              <a:t> </a:t>
            </a:r>
            <a:r>
              <a:rPr lang="en-US" sz="2800" dirty="0" err="1">
                <a:solidFill>
                  <a:srgbClr val="000000"/>
                </a:solidFill>
                <a:latin typeface="VNI-Helve" pitchFamily="2" charset="0"/>
              </a:rPr>
              <a:t>chöùng</a:t>
            </a:r>
            <a:r>
              <a:rPr lang="en-US" sz="2800" dirty="0">
                <a:solidFill>
                  <a:srgbClr val="000000"/>
                </a:solidFill>
                <a:latin typeface="VNI-Helve" pitchFamily="2" charset="0"/>
              </a:rPr>
              <a:t>.</a:t>
            </a:r>
          </a:p>
          <a:p>
            <a:pPr>
              <a:lnSpc>
                <a:spcPct val="90000"/>
              </a:lnSpc>
            </a:pPr>
            <a:r>
              <a:rPr lang="en-US" sz="2800" dirty="0" err="1">
                <a:solidFill>
                  <a:srgbClr val="000000"/>
                </a:solidFill>
                <a:latin typeface="VNI-Helve" pitchFamily="2" charset="0"/>
              </a:rPr>
              <a:t>Khi</a:t>
            </a:r>
            <a:r>
              <a:rPr lang="en-US" sz="2800" dirty="0">
                <a:solidFill>
                  <a:srgbClr val="000000"/>
                </a:solidFill>
                <a:latin typeface="VNI-Helve" pitchFamily="2" charset="0"/>
              </a:rPr>
              <a:t> </a:t>
            </a:r>
            <a:r>
              <a:rPr lang="en-US" sz="2800" dirty="0" err="1">
                <a:solidFill>
                  <a:srgbClr val="000000"/>
                </a:solidFill>
                <a:latin typeface="VNI-Helve" pitchFamily="2" charset="0"/>
              </a:rPr>
              <a:t>baét</a:t>
            </a:r>
            <a:r>
              <a:rPr lang="en-US" sz="2800" dirty="0">
                <a:solidFill>
                  <a:srgbClr val="000000"/>
                </a:solidFill>
                <a:latin typeface="VNI-Helve" pitchFamily="2" charset="0"/>
              </a:rPr>
              <a:t> </a:t>
            </a:r>
            <a:r>
              <a:rPr lang="en-US" sz="2800" dirty="0" err="1">
                <a:solidFill>
                  <a:srgbClr val="000000"/>
                </a:solidFill>
                <a:latin typeface="VNI-Helve" pitchFamily="2" charset="0"/>
              </a:rPr>
              <a:t>ñaàu</a:t>
            </a:r>
            <a:r>
              <a:rPr lang="en-US" sz="2800" dirty="0">
                <a:solidFill>
                  <a:srgbClr val="000000"/>
                </a:solidFill>
                <a:latin typeface="VNI-Helve" pitchFamily="2" charset="0"/>
              </a:rPr>
              <a:t> </a:t>
            </a:r>
            <a:r>
              <a:rPr lang="en-US" sz="2800" dirty="0" err="1">
                <a:solidFill>
                  <a:srgbClr val="000000"/>
                </a:solidFill>
                <a:latin typeface="VNI-Helve" pitchFamily="2" charset="0"/>
              </a:rPr>
              <a:t>nuoâi</a:t>
            </a:r>
            <a:r>
              <a:rPr lang="en-US" sz="2800" dirty="0">
                <a:solidFill>
                  <a:srgbClr val="000000"/>
                </a:solidFill>
                <a:latin typeface="VNI-Helve" pitchFamily="2" charset="0"/>
              </a:rPr>
              <a:t> </a:t>
            </a:r>
            <a:r>
              <a:rPr lang="en-US" sz="2800" dirty="0" err="1">
                <a:solidFill>
                  <a:srgbClr val="000000"/>
                </a:solidFill>
                <a:latin typeface="VNI-Helve" pitchFamily="2" charset="0"/>
              </a:rPr>
              <a:t>döôõng</a:t>
            </a:r>
            <a:r>
              <a:rPr lang="en-US" sz="2800" dirty="0">
                <a:solidFill>
                  <a:srgbClr val="000000"/>
                </a:solidFill>
                <a:latin typeface="VNI-Helve" pitchFamily="2" charset="0"/>
              </a:rPr>
              <a:t> </a:t>
            </a:r>
            <a:r>
              <a:rPr lang="en-US" sz="2800" dirty="0" err="1">
                <a:solidFill>
                  <a:srgbClr val="000000"/>
                </a:solidFill>
                <a:latin typeface="VNI-Helve" pitchFamily="2" charset="0"/>
              </a:rPr>
              <a:t>caàn</a:t>
            </a:r>
            <a:r>
              <a:rPr lang="en-US" sz="2800" dirty="0">
                <a:solidFill>
                  <a:srgbClr val="000000"/>
                </a:solidFill>
                <a:latin typeface="VNI-Helve" pitchFamily="2" charset="0"/>
              </a:rPr>
              <a:t> </a:t>
            </a:r>
            <a:r>
              <a:rPr lang="en-US" sz="2800" dirty="0" err="1">
                <a:solidFill>
                  <a:srgbClr val="000000"/>
                </a:solidFill>
                <a:latin typeface="VNI-Helve" pitchFamily="2" charset="0"/>
              </a:rPr>
              <a:t>töø</a:t>
            </a:r>
            <a:r>
              <a:rPr lang="en-US" sz="2800" dirty="0">
                <a:solidFill>
                  <a:srgbClr val="000000"/>
                </a:solidFill>
                <a:latin typeface="VNI-Helve" pitchFamily="2" charset="0"/>
              </a:rPr>
              <a:t> </a:t>
            </a:r>
            <a:r>
              <a:rPr lang="en-US" sz="2800" dirty="0" err="1">
                <a:solidFill>
                  <a:srgbClr val="000000"/>
                </a:solidFill>
                <a:latin typeface="VNI-Helve" pitchFamily="2" charset="0"/>
              </a:rPr>
              <a:t>löôïng</a:t>
            </a:r>
            <a:r>
              <a:rPr lang="en-US" sz="2800" dirty="0">
                <a:solidFill>
                  <a:srgbClr val="000000"/>
                </a:solidFill>
                <a:latin typeface="VNI-Helve" pitchFamily="2" charset="0"/>
              </a:rPr>
              <a:t> </a:t>
            </a:r>
            <a:r>
              <a:rPr lang="en-US" sz="2800" dirty="0" err="1">
                <a:solidFill>
                  <a:srgbClr val="000000"/>
                </a:solidFill>
                <a:latin typeface="VNI-Helve" pitchFamily="2" charset="0"/>
              </a:rPr>
              <a:t>ít</a:t>
            </a:r>
            <a:r>
              <a:rPr lang="en-US" sz="2800" dirty="0">
                <a:solidFill>
                  <a:srgbClr val="000000"/>
                </a:solidFill>
                <a:latin typeface="VNI-Helve" pitchFamily="2" charset="0"/>
              </a:rPr>
              <a:t> (30-50% </a:t>
            </a:r>
            <a:r>
              <a:rPr lang="en-US" sz="2800" dirty="0" err="1">
                <a:solidFill>
                  <a:srgbClr val="000000"/>
                </a:solidFill>
                <a:latin typeface="VNI-Helve" pitchFamily="2" charset="0"/>
              </a:rPr>
              <a:t>nhu</a:t>
            </a:r>
            <a:r>
              <a:rPr lang="en-US" sz="2800" dirty="0">
                <a:solidFill>
                  <a:srgbClr val="000000"/>
                </a:solidFill>
                <a:latin typeface="VNI-Helve" pitchFamily="2" charset="0"/>
              </a:rPr>
              <a:t> </a:t>
            </a:r>
            <a:r>
              <a:rPr lang="en-US" sz="2800" dirty="0" err="1">
                <a:solidFill>
                  <a:srgbClr val="000000"/>
                </a:solidFill>
                <a:latin typeface="VNI-Helve" pitchFamily="2" charset="0"/>
              </a:rPr>
              <a:t>caàu</a:t>
            </a:r>
            <a:r>
              <a:rPr lang="en-US" sz="2800" dirty="0">
                <a:solidFill>
                  <a:srgbClr val="000000"/>
                </a:solidFill>
                <a:latin typeface="VNI-Helve" pitchFamily="2" charset="0"/>
              </a:rPr>
              <a:t>) </a:t>
            </a:r>
            <a:r>
              <a:rPr lang="en-US" sz="2800" dirty="0" err="1">
                <a:solidFill>
                  <a:srgbClr val="000000"/>
                </a:solidFill>
                <a:latin typeface="VNI-Helve" pitchFamily="2" charset="0"/>
              </a:rPr>
              <a:t>roài</a:t>
            </a:r>
            <a:r>
              <a:rPr lang="en-US" sz="2800" dirty="0">
                <a:solidFill>
                  <a:srgbClr val="000000"/>
                </a:solidFill>
                <a:latin typeface="VNI-Helve" pitchFamily="2" charset="0"/>
              </a:rPr>
              <a:t> </a:t>
            </a:r>
            <a:r>
              <a:rPr lang="en-US" sz="2800" dirty="0" err="1">
                <a:solidFill>
                  <a:srgbClr val="000000"/>
                </a:solidFill>
                <a:latin typeface="VNI-Helve" pitchFamily="2" charset="0"/>
              </a:rPr>
              <a:t>taêng</a:t>
            </a:r>
            <a:r>
              <a:rPr lang="en-US" sz="2800" dirty="0">
                <a:solidFill>
                  <a:srgbClr val="000000"/>
                </a:solidFill>
                <a:latin typeface="VNI-Helve" pitchFamily="2" charset="0"/>
              </a:rPr>
              <a:t> </a:t>
            </a:r>
            <a:r>
              <a:rPr lang="en-US" sz="2800" dirty="0" err="1">
                <a:solidFill>
                  <a:srgbClr val="000000"/>
                </a:solidFill>
                <a:latin typeface="VNI-Helve" pitchFamily="2" charset="0"/>
              </a:rPr>
              <a:t>daàn</a:t>
            </a:r>
            <a:r>
              <a:rPr lang="en-US" sz="2800" dirty="0">
                <a:solidFill>
                  <a:srgbClr val="000000"/>
                </a:solidFill>
                <a:latin typeface="VNI-Helve" pitchFamily="2" charset="0"/>
              </a:rPr>
              <a:t> </a:t>
            </a:r>
            <a:r>
              <a:rPr lang="en-US" sz="2800" dirty="0" err="1">
                <a:solidFill>
                  <a:srgbClr val="000000"/>
                </a:solidFill>
                <a:latin typeface="VNI-Helve" pitchFamily="2" charset="0"/>
              </a:rPr>
              <a:t>ñeå</a:t>
            </a:r>
            <a:r>
              <a:rPr lang="en-US" sz="2800" dirty="0">
                <a:solidFill>
                  <a:srgbClr val="000000"/>
                </a:solidFill>
                <a:latin typeface="VNI-Helve" pitchFamily="2" charset="0"/>
              </a:rPr>
              <a:t> </a:t>
            </a:r>
            <a:r>
              <a:rPr lang="en-US" sz="2800" dirty="0" err="1">
                <a:solidFill>
                  <a:srgbClr val="000000"/>
                </a:solidFill>
                <a:latin typeface="VNI-Helve" pitchFamily="2" charset="0"/>
              </a:rPr>
              <a:t>ñaït</a:t>
            </a:r>
            <a:r>
              <a:rPr lang="en-US" sz="2800" dirty="0">
                <a:solidFill>
                  <a:srgbClr val="000000"/>
                </a:solidFill>
                <a:latin typeface="VNI-Helve" pitchFamily="2" charset="0"/>
              </a:rPr>
              <a:t> </a:t>
            </a:r>
            <a:r>
              <a:rPr lang="en-US" sz="2800" dirty="0" err="1">
                <a:solidFill>
                  <a:srgbClr val="000000"/>
                </a:solidFill>
                <a:latin typeface="VNI-Helve" pitchFamily="2" charset="0"/>
              </a:rPr>
              <a:t>ñuû</a:t>
            </a:r>
            <a:r>
              <a:rPr lang="en-US" sz="2800" dirty="0">
                <a:solidFill>
                  <a:srgbClr val="000000"/>
                </a:solidFill>
                <a:latin typeface="VNI-Helve" pitchFamily="2" charset="0"/>
              </a:rPr>
              <a:t> </a:t>
            </a:r>
            <a:r>
              <a:rPr lang="en-US" sz="2800" dirty="0" err="1">
                <a:solidFill>
                  <a:srgbClr val="000000"/>
                </a:solidFill>
                <a:latin typeface="VNI-Helve" pitchFamily="2" charset="0"/>
              </a:rPr>
              <a:t>nhu</a:t>
            </a:r>
            <a:r>
              <a:rPr lang="en-US" sz="2800" dirty="0">
                <a:solidFill>
                  <a:srgbClr val="000000"/>
                </a:solidFill>
                <a:latin typeface="VNI-Helve" pitchFamily="2" charset="0"/>
              </a:rPr>
              <a:t> </a:t>
            </a:r>
            <a:r>
              <a:rPr lang="en-US" sz="2800" dirty="0" err="1">
                <a:solidFill>
                  <a:srgbClr val="000000"/>
                </a:solidFill>
                <a:latin typeface="VNI-Helve" pitchFamily="2" charset="0"/>
              </a:rPr>
              <a:t>caàu</a:t>
            </a:r>
            <a:r>
              <a:rPr lang="en-US" sz="2800" dirty="0">
                <a:solidFill>
                  <a:srgbClr val="000000"/>
                </a:solidFill>
                <a:latin typeface="VNI-Helve" pitchFamily="2" charset="0"/>
              </a:rPr>
              <a:t> </a:t>
            </a:r>
            <a:r>
              <a:rPr lang="en-US" sz="2800" dirty="0" err="1">
                <a:solidFill>
                  <a:srgbClr val="000000"/>
                </a:solidFill>
                <a:latin typeface="VNI-Helve" pitchFamily="2" charset="0"/>
              </a:rPr>
              <a:t>dinh</a:t>
            </a:r>
            <a:r>
              <a:rPr lang="en-US" sz="2800" dirty="0">
                <a:solidFill>
                  <a:srgbClr val="000000"/>
                </a:solidFill>
                <a:latin typeface="VNI-Helve" pitchFamily="2" charset="0"/>
              </a:rPr>
              <a:t> </a:t>
            </a:r>
            <a:r>
              <a:rPr lang="en-US" sz="2800" dirty="0" err="1" smtClean="0">
                <a:solidFill>
                  <a:srgbClr val="000000"/>
                </a:solidFill>
                <a:latin typeface="VNI-Helve" pitchFamily="2" charset="0"/>
              </a:rPr>
              <a:t>döôõng</a:t>
            </a:r>
            <a:r>
              <a:rPr lang="en-US" sz="2800" dirty="0" smtClean="0">
                <a:solidFill>
                  <a:srgbClr val="000000"/>
                </a:solidFill>
                <a:latin typeface="VNI-Helve" pitchFamily="2" charset="0"/>
              </a:rPr>
              <a:t>.</a:t>
            </a:r>
            <a:endParaRPr lang="en-US" sz="2800" dirty="0">
              <a:solidFill>
                <a:srgbClr val="000000"/>
              </a:solidFill>
              <a:latin typeface="VNI-Helve" pitchFamily="2" charset="0"/>
            </a:endParaRPr>
          </a:p>
        </p:txBody>
      </p:sp>
    </p:spTree>
    <p:extLst>
      <p:ext uri="{BB962C8B-B14F-4D97-AF65-F5344CB8AC3E}">
        <p14:creationId xmlns:p14="http://schemas.microsoft.com/office/powerpoint/2010/main" val="940498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Rectangle 2"/>
          <p:cNvSpPr>
            <a:spLocks noGrp="1" noChangeArrowheads="1"/>
          </p:cNvSpPr>
          <p:nvPr>
            <p:ph type="title"/>
          </p:nvPr>
        </p:nvSpPr>
        <p:spPr>
          <a:xfrm>
            <a:off x="457200" y="274638"/>
            <a:ext cx="7924800" cy="1143000"/>
          </a:xfrm>
        </p:spPr>
        <p:txBody>
          <a:bodyPr>
            <a:normAutofit fontScale="90000"/>
          </a:bodyPr>
          <a:lstStyle/>
          <a:p>
            <a:pPr algn="ctr"/>
            <a:r>
              <a:rPr lang="en-US" sz="4000" b="1" dirty="0" err="1">
                <a:solidFill>
                  <a:srgbClr val="002060"/>
                </a:solidFill>
                <a:latin typeface="VNI-Helve" pitchFamily="2" charset="0"/>
              </a:rPr>
              <a:t>Caùc</a:t>
            </a:r>
            <a:r>
              <a:rPr lang="en-US" sz="4000" b="1" dirty="0">
                <a:solidFill>
                  <a:srgbClr val="002060"/>
                </a:solidFill>
                <a:latin typeface="VNI-Helve" pitchFamily="2" charset="0"/>
              </a:rPr>
              <a:t> </a:t>
            </a:r>
            <a:r>
              <a:rPr lang="en-US" sz="4000" b="1" dirty="0" err="1">
                <a:solidFill>
                  <a:srgbClr val="002060"/>
                </a:solidFill>
                <a:latin typeface="VNI-Helve" pitchFamily="2" charset="0"/>
              </a:rPr>
              <a:t>cheá</a:t>
            </a:r>
            <a:r>
              <a:rPr lang="en-US" sz="4000" b="1" dirty="0">
                <a:solidFill>
                  <a:srgbClr val="002060"/>
                </a:solidFill>
                <a:latin typeface="VNI-Helve" pitchFamily="2" charset="0"/>
              </a:rPr>
              <a:t> </a:t>
            </a:r>
            <a:r>
              <a:rPr lang="en-US" sz="4000" b="1" dirty="0" err="1">
                <a:solidFill>
                  <a:srgbClr val="002060"/>
                </a:solidFill>
                <a:latin typeface="VNI-Helve" pitchFamily="2" charset="0"/>
              </a:rPr>
              <a:t>ñoä</a:t>
            </a:r>
            <a:r>
              <a:rPr lang="en-US" sz="4000" b="1" dirty="0">
                <a:solidFill>
                  <a:srgbClr val="002060"/>
                </a:solidFill>
                <a:latin typeface="VNI-Helve" pitchFamily="2" charset="0"/>
              </a:rPr>
              <a:t> </a:t>
            </a:r>
            <a:r>
              <a:rPr lang="en-US" sz="4000" b="1" dirty="0" err="1">
                <a:solidFill>
                  <a:srgbClr val="002060"/>
                </a:solidFill>
                <a:latin typeface="VNI-Helve" pitchFamily="2" charset="0"/>
              </a:rPr>
              <a:t>aên</a:t>
            </a:r>
            <a:r>
              <a:rPr lang="en-US" sz="4000" b="1" dirty="0">
                <a:solidFill>
                  <a:srgbClr val="002060"/>
                </a:solidFill>
                <a:latin typeface="VNI-Helve" pitchFamily="2" charset="0"/>
              </a:rPr>
              <a:t> </a:t>
            </a:r>
            <a:r>
              <a:rPr lang="en-US" sz="4000" b="1" dirty="0" err="1">
                <a:solidFill>
                  <a:srgbClr val="002060"/>
                </a:solidFill>
                <a:latin typeface="VNI-Helve" pitchFamily="2" charset="0"/>
              </a:rPr>
              <a:t>ñieàu</a:t>
            </a:r>
            <a:r>
              <a:rPr lang="en-US" sz="4000" b="1" dirty="0">
                <a:solidFill>
                  <a:srgbClr val="002060"/>
                </a:solidFill>
                <a:latin typeface="VNI-Helve" pitchFamily="2" charset="0"/>
              </a:rPr>
              <a:t> </a:t>
            </a:r>
            <a:r>
              <a:rPr lang="en-US" sz="4000" b="1" dirty="0" err="1">
                <a:solidFill>
                  <a:srgbClr val="002060"/>
                </a:solidFill>
                <a:latin typeface="VNI-Helve" pitchFamily="2" charset="0"/>
              </a:rPr>
              <a:t>trò</a:t>
            </a:r>
            <a:r>
              <a:rPr lang="en-US" sz="4000" b="1" dirty="0">
                <a:solidFill>
                  <a:srgbClr val="002060"/>
                </a:solidFill>
                <a:latin typeface="VNI-Helve" pitchFamily="2" charset="0"/>
              </a:rPr>
              <a:t> </a:t>
            </a:r>
            <a:r>
              <a:rPr lang="en-US" sz="4000" b="1" dirty="0" err="1">
                <a:solidFill>
                  <a:srgbClr val="002060"/>
                </a:solidFill>
                <a:latin typeface="VNI-Helve" pitchFamily="2" charset="0"/>
              </a:rPr>
              <a:t>trong</a:t>
            </a:r>
            <a:r>
              <a:rPr lang="en-US" sz="4000" b="1" dirty="0">
                <a:solidFill>
                  <a:srgbClr val="002060"/>
                </a:solidFill>
                <a:latin typeface="VNI-Helve" pitchFamily="2" charset="0"/>
              </a:rPr>
              <a:t> </a:t>
            </a:r>
            <a:r>
              <a:rPr lang="en-US" sz="4000" b="1" dirty="0" err="1">
                <a:solidFill>
                  <a:srgbClr val="002060"/>
                </a:solidFill>
                <a:latin typeface="VNI-Helve" pitchFamily="2" charset="0"/>
              </a:rPr>
              <a:t>beänh</a:t>
            </a:r>
            <a:r>
              <a:rPr lang="en-US" sz="4000" b="1" dirty="0">
                <a:solidFill>
                  <a:srgbClr val="002060"/>
                </a:solidFill>
                <a:latin typeface="VNI-Helve" pitchFamily="2" charset="0"/>
              </a:rPr>
              <a:t> </a:t>
            </a:r>
            <a:r>
              <a:rPr lang="en-US" sz="4000" b="1" dirty="0" err="1">
                <a:solidFill>
                  <a:srgbClr val="002060"/>
                </a:solidFill>
                <a:latin typeface="VNI-Helve" pitchFamily="2" charset="0"/>
              </a:rPr>
              <a:t>vieän</a:t>
            </a:r>
            <a:endParaRPr lang="en-US" sz="4000" b="1" dirty="0">
              <a:solidFill>
                <a:srgbClr val="002060"/>
              </a:solidFill>
              <a:latin typeface="VNI-Helve" pitchFamily="2" charset="0"/>
            </a:endParaRPr>
          </a:p>
        </p:txBody>
      </p:sp>
      <p:sp>
        <p:nvSpPr>
          <p:cNvPr id="527363" name="Rectangle 3"/>
          <p:cNvSpPr>
            <a:spLocks noGrp="1" noChangeArrowheads="1"/>
          </p:cNvSpPr>
          <p:nvPr>
            <p:ph type="body" sz="half" idx="1"/>
          </p:nvPr>
        </p:nvSpPr>
        <p:spPr>
          <a:xfrm>
            <a:off x="228600" y="2057400"/>
            <a:ext cx="5029200" cy="4800600"/>
          </a:xfrm>
        </p:spPr>
        <p:txBody>
          <a:bodyPr/>
          <a:lstStyle/>
          <a:p>
            <a:pPr>
              <a:lnSpc>
                <a:spcPct val="90000"/>
              </a:lnSpc>
              <a:buClr>
                <a:srgbClr val="FF0000"/>
              </a:buClr>
              <a:buFont typeface="Wingdings" pitchFamily="2" charset="2"/>
              <a:buNone/>
            </a:pPr>
            <a:r>
              <a:rPr lang="en-US" dirty="0">
                <a:solidFill>
                  <a:srgbClr val="FF0000"/>
                </a:solidFill>
                <a:latin typeface="VNI-Helve" pitchFamily="2" charset="0"/>
                <a:sym typeface="Wingdings" pitchFamily="2" charset="2"/>
              </a:rPr>
              <a:t> </a:t>
            </a:r>
            <a:r>
              <a:rPr lang="en-US" dirty="0" err="1">
                <a:solidFill>
                  <a:srgbClr val="FF0000"/>
                </a:solidFill>
                <a:latin typeface="VNI-Helve" pitchFamily="2" charset="0"/>
              </a:rPr>
              <a:t>Lôïi</a:t>
            </a:r>
            <a:r>
              <a:rPr lang="en-US" dirty="0">
                <a:solidFill>
                  <a:srgbClr val="FF0000"/>
                </a:solidFill>
                <a:latin typeface="VNI-Helve" pitchFamily="2" charset="0"/>
              </a:rPr>
              <a:t> </a:t>
            </a:r>
            <a:r>
              <a:rPr lang="en-US" dirty="0" err="1">
                <a:solidFill>
                  <a:srgbClr val="FF0000"/>
                </a:solidFill>
                <a:latin typeface="VNI-Helve" pitchFamily="2" charset="0"/>
              </a:rPr>
              <a:t>ích</a:t>
            </a:r>
            <a:r>
              <a:rPr lang="en-US" dirty="0">
                <a:solidFill>
                  <a:srgbClr val="FF0000"/>
                </a:solidFill>
                <a:latin typeface="VNI-Helve" pitchFamily="2" charset="0"/>
              </a:rPr>
              <a:t>:</a:t>
            </a:r>
          </a:p>
          <a:p>
            <a:pPr>
              <a:lnSpc>
                <a:spcPct val="90000"/>
              </a:lnSpc>
              <a:buClr>
                <a:schemeClr val="tx1"/>
              </a:buClr>
              <a:buFont typeface="Wingdings" pitchFamily="2" charset="2"/>
              <a:buChar char="§"/>
            </a:pPr>
            <a:r>
              <a:rPr lang="en-US" dirty="0" err="1">
                <a:latin typeface="VNI-Helve" pitchFamily="2" charset="0"/>
              </a:rPr>
              <a:t>Traùnh</a:t>
            </a:r>
            <a:r>
              <a:rPr lang="en-US" dirty="0">
                <a:latin typeface="VNI-Helve" pitchFamily="2" charset="0"/>
              </a:rPr>
              <a:t> </a:t>
            </a:r>
            <a:r>
              <a:rPr lang="en-US" dirty="0" err="1">
                <a:latin typeface="VNI-Helve" pitchFamily="2" charset="0"/>
              </a:rPr>
              <a:t>tình</a:t>
            </a:r>
            <a:r>
              <a:rPr lang="en-US" dirty="0">
                <a:latin typeface="VNI-Helve" pitchFamily="2" charset="0"/>
              </a:rPr>
              <a:t> </a:t>
            </a:r>
            <a:r>
              <a:rPr lang="en-US" dirty="0" err="1">
                <a:latin typeface="VNI-Helve" pitchFamily="2" charset="0"/>
              </a:rPr>
              <a:t>traïng</a:t>
            </a:r>
            <a:r>
              <a:rPr lang="en-US" dirty="0">
                <a:latin typeface="VNI-Helve" pitchFamily="2" charset="0"/>
              </a:rPr>
              <a:t> </a:t>
            </a:r>
            <a:r>
              <a:rPr lang="en-US" dirty="0" err="1">
                <a:latin typeface="VNI-Helve" pitchFamily="2" charset="0"/>
              </a:rPr>
              <a:t>töï</a:t>
            </a:r>
            <a:r>
              <a:rPr lang="en-US" dirty="0">
                <a:latin typeface="VNI-Helve" pitchFamily="2" charset="0"/>
              </a:rPr>
              <a:t> lo </a:t>
            </a:r>
            <a:r>
              <a:rPr lang="en-US" dirty="0" err="1">
                <a:latin typeface="VNI-Helve" pitchFamily="2" charset="0"/>
              </a:rPr>
              <a:t>aên</a:t>
            </a:r>
            <a:r>
              <a:rPr lang="en-US" dirty="0">
                <a:latin typeface="VNI-Helve" pitchFamily="2" charset="0"/>
              </a:rPr>
              <a:t> </a:t>
            </a:r>
            <a:r>
              <a:rPr lang="en-US" dirty="0" err="1">
                <a:latin typeface="VNI-Helve" pitchFamily="2" charset="0"/>
              </a:rPr>
              <a:t>uoáng</a:t>
            </a:r>
            <a:r>
              <a:rPr lang="en-US" dirty="0">
                <a:latin typeface="VNI-Helve" pitchFamily="2" charset="0"/>
              </a:rPr>
              <a:t> -&gt; </a:t>
            </a:r>
            <a:r>
              <a:rPr lang="en-US" dirty="0" err="1">
                <a:latin typeface="VNI-Helve" pitchFamily="2" charset="0"/>
              </a:rPr>
              <a:t>Naëng</a:t>
            </a:r>
            <a:r>
              <a:rPr lang="en-US" dirty="0">
                <a:latin typeface="VNI-Helve" pitchFamily="2" charset="0"/>
              </a:rPr>
              <a:t> </a:t>
            </a:r>
            <a:r>
              <a:rPr lang="en-US" dirty="0" err="1">
                <a:latin typeface="VNI-Helve" pitchFamily="2" charset="0"/>
              </a:rPr>
              <a:t>theâm</a:t>
            </a:r>
            <a:r>
              <a:rPr lang="en-US" dirty="0">
                <a:latin typeface="VNI-Helve" pitchFamily="2" charset="0"/>
              </a:rPr>
              <a:t> </a:t>
            </a:r>
            <a:r>
              <a:rPr lang="en-US" dirty="0" err="1">
                <a:latin typeface="VNI-Helve" pitchFamily="2" charset="0"/>
              </a:rPr>
              <a:t>caùc</a:t>
            </a:r>
            <a:r>
              <a:rPr lang="en-US" dirty="0">
                <a:latin typeface="VNI-Helve" pitchFamily="2" charset="0"/>
              </a:rPr>
              <a:t> </a:t>
            </a:r>
            <a:r>
              <a:rPr lang="en-US" dirty="0" err="1">
                <a:latin typeface="VNI-Helve" pitchFamily="2" charset="0"/>
              </a:rPr>
              <a:t>roái</a:t>
            </a:r>
            <a:r>
              <a:rPr lang="en-US" dirty="0">
                <a:latin typeface="VNI-Helve" pitchFamily="2" charset="0"/>
              </a:rPr>
              <a:t> </a:t>
            </a:r>
            <a:r>
              <a:rPr lang="en-US" dirty="0" err="1">
                <a:latin typeface="VNI-Helve" pitchFamily="2" charset="0"/>
              </a:rPr>
              <a:t>loïan</a:t>
            </a:r>
            <a:r>
              <a:rPr lang="en-US" dirty="0">
                <a:latin typeface="VNI-Helve" pitchFamily="2" charset="0"/>
              </a:rPr>
              <a:t> </a:t>
            </a:r>
            <a:r>
              <a:rPr lang="en-US" dirty="0" err="1">
                <a:latin typeface="VNI-Helve" pitchFamily="2" charset="0"/>
              </a:rPr>
              <a:t>veà</a:t>
            </a:r>
            <a:r>
              <a:rPr lang="en-US" dirty="0">
                <a:latin typeface="VNI-Helve" pitchFamily="2" charset="0"/>
              </a:rPr>
              <a:t> </a:t>
            </a:r>
            <a:r>
              <a:rPr lang="en-US" dirty="0" err="1">
                <a:latin typeface="VNI-Helve" pitchFamily="2" charset="0"/>
              </a:rPr>
              <a:t>dinh</a:t>
            </a:r>
            <a:r>
              <a:rPr lang="en-US" dirty="0">
                <a:latin typeface="VNI-Helve" pitchFamily="2" charset="0"/>
              </a:rPr>
              <a:t> </a:t>
            </a:r>
            <a:r>
              <a:rPr lang="en-US" dirty="0" err="1">
                <a:latin typeface="VNI-Helve" pitchFamily="2" charset="0"/>
              </a:rPr>
              <a:t>döôõng</a:t>
            </a:r>
            <a:r>
              <a:rPr lang="en-US" dirty="0">
                <a:latin typeface="VNI-Helve" pitchFamily="2" charset="0"/>
              </a:rPr>
              <a:t> do </a:t>
            </a:r>
            <a:r>
              <a:rPr lang="en-US" dirty="0" err="1">
                <a:latin typeface="VNI-Helve" pitchFamily="2" charset="0"/>
              </a:rPr>
              <a:t>beänh</a:t>
            </a:r>
            <a:r>
              <a:rPr lang="en-US" dirty="0">
                <a:latin typeface="VNI-Helve" pitchFamily="2" charset="0"/>
              </a:rPr>
              <a:t> </a:t>
            </a:r>
            <a:r>
              <a:rPr lang="en-US" dirty="0" err="1">
                <a:latin typeface="VNI-Helve" pitchFamily="2" charset="0"/>
              </a:rPr>
              <a:t>lyù</a:t>
            </a:r>
            <a:r>
              <a:rPr lang="en-US" dirty="0">
                <a:latin typeface="VNI-Helve" pitchFamily="2" charset="0"/>
              </a:rPr>
              <a:t>-&gt; </a:t>
            </a:r>
            <a:r>
              <a:rPr lang="en-US" dirty="0" err="1">
                <a:latin typeface="VNI-Helve" pitchFamily="2" charset="0"/>
              </a:rPr>
              <a:t>AÛnh</a:t>
            </a:r>
            <a:r>
              <a:rPr lang="en-US" dirty="0">
                <a:latin typeface="VNI-Helve" pitchFamily="2" charset="0"/>
              </a:rPr>
              <a:t> </a:t>
            </a:r>
            <a:r>
              <a:rPr lang="en-US" dirty="0" err="1">
                <a:latin typeface="VNI-Helve" pitchFamily="2" charset="0"/>
              </a:rPr>
              <a:t>höôûng</a:t>
            </a:r>
            <a:r>
              <a:rPr lang="en-US" dirty="0">
                <a:latin typeface="VNI-Helve" pitchFamily="2" charset="0"/>
              </a:rPr>
              <a:t> </a:t>
            </a:r>
            <a:r>
              <a:rPr lang="en-US" dirty="0" err="1">
                <a:latin typeface="VNI-Helve" pitchFamily="2" charset="0"/>
              </a:rPr>
              <a:t>ñeán</a:t>
            </a:r>
            <a:r>
              <a:rPr lang="en-US" dirty="0">
                <a:latin typeface="VNI-Helve" pitchFamily="2" charset="0"/>
              </a:rPr>
              <a:t> </a:t>
            </a:r>
            <a:r>
              <a:rPr lang="en-US" dirty="0" err="1">
                <a:latin typeface="VNI-Helve" pitchFamily="2" charset="0"/>
              </a:rPr>
              <a:t>keát</a:t>
            </a:r>
            <a:r>
              <a:rPr lang="en-US" dirty="0">
                <a:latin typeface="VNI-Helve" pitchFamily="2" charset="0"/>
              </a:rPr>
              <a:t> </a:t>
            </a:r>
            <a:r>
              <a:rPr lang="en-US" dirty="0" err="1">
                <a:latin typeface="VNI-Helve" pitchFamily="2" charset="0"/>
              </a:rPr>
              <a:t>quaû</a:t>
            </a:r>
            <a:r>
              <a:rPr lang="en-US" dirty="0">
                <a:latin typeface="VNI-Helve" pitchFamily="2" charset="0"/>
              </a:rPr>
              <a:t> </a:t>
            </a:r>
            <a:r>
              <a:rPr lang="en-US" dirty="0" err="1">
                <a:latin typeface="VNI-Helve" pitchFamily="2" charset="0"/>
              </a:rPr>
              <a:t>ñieàu</a:t>
            </a:r>
            <a:r>
              <a:rPr lang="en-US" dirty="0">
                <a:latin typeface="VNI-Helve" pitchFamily="2" charset="0"/>
              </a:rPr>
              <a:t> </a:t>
            </a:r>
            <a:r>
              <a:rPr lang="en-US" dirty="0" err="1">
                <a:latin typeface="VNI-Helve" pitchFamily="2" charset="0"/>
              </a:rPr>
              <a:t>trò</a:t>
            </a:r>
            <a:r>
              <a:rPr lang="en-US" dirty="0">
                <a:latin typeface="VNI-Helve" pitchFamily="2" charset="0"/>
              </a:rPr>
              <a:t>.</a:t>
            </a:r>
          </a:p>
          <a:p>
            <a:pPr>
              <a:lnSpc>
                <a:spcPct val="90000"/>
              </a:lnSpc>
              <a:buClr>
                <a:schemeClr val="tx1"/>
              </a:buClr>
              <a:buFont typeface="Wingdings" pitchFamily="2" charset="2"/>
              <a:buChar char="§"/>
            </a:pPr>
            <a:r>
              <a:rPr lang="en-US" dirty="0" err="1">
                <a:latin typeface="VNI-Helve" pitchFamily="2" charset="0"/>
              </a:rPr>
              <a:t>Ñieàu</a:t>
            </a:r>
            <a:r>
              <a:rPr lang="en-US" dirty="0">
                <a:latin typeface="VNI-Helve" pitchFamily="2" charset="0"/>
              </a:rPr>
              <a:t> </a:t>
            </a:r>
            <a:r>
              <a:rPr lang="en-US" dirty="0" err="1">
                <a:latin typeface="VNI-Helve" pitchFamily="2" charset="0"/>
              </a:rPr>
              <a:t>chænh</a:t>
            </a:r>
            <a:r>
              <a:rPr lang="en-US" dirty="0">
                <a:latin typeface="VNI-Helve" pitchFamily="2" charset="0"/>
              </a:rPr>
              <a:t> </a:t>
            </a:r>
            <a:r>
              <a:rPr lang="en-US" dirty="0" err="1">
                <a:latin typeface="VNI-Helve" pitchFamily="2" charset="0"/>
              </a:rPr>
              <a:t>nhöõng</a:t>
            </a:r>
            <a:r>
              <a:rPr lang="en-US" dirty="0">
                <a:latin typeface="VNI-Helve" pitchFamily="2" charset="0"/>
              </a:rPr>
              <a:t> </a:t>
            </a:r>
            <a:r>
              <a:rPr lang="en-US" dirty="0" err="1">
                <a:latin typeface="VNI-Helve" pitchFamily="2" charset="0"/>
              </a:rPr>
              <a:t>roái</a:t>
            </a:r>
            <a:r>
              <a:rPr lang="en-US" dirty="0">
                <a:latin typeface="VNI-Helve" pitchFamily="2" charset="0"/>
              </a:rPr>
              <a:t> </a:t>
            </a:r>
            <a:r>
              <a:rPr lang="en-US" dirty="0" err="1">
                <a:latin typeface="VNI-Helve" pitchFamily="2" charset="0"/>
              </a:rPr>
              <a:t>loïan</a:t>
            </a:r>
            <a:r>
              <a:rPr lang="en-US" dirty="0">
                <a:latin typeface="VNI-Helve" pitchFamily="2" charset="0"/>
              </a:rPr>
              <a:t> </a:t>
            </a:r>
            <a:r>
              <a:rPr lang="en-US" dirty="0" err="1">
                <a:latin typeface="VNI-Helve" pitchFamily="2" charset="0"/>
              </a:rPr>
              <a:t>dinh</a:t>
            </a:r>
            <a:r>
              <a:rPr lang="en-US" dirty="0">
                <a:latin typeface="VNI-Helve" pitchFamily="2" charset="0"/>
              </a:rPr>
              <a:t> </a:t>
            </a:r>
            <a:r>
              <a:rPr lang="en-US" dirty="0" err="1">
                <a:latin typeface="VNI-Helve" pitchFamily="2" charset="0"/>
              </a:rPr>
              <a:t>döôõng</a:t>
            </a:r>
            <a:r>
              <a:rPr lang="en-US" dirty="0">
                <a:latin typeface="VNI-Helve" pitchFamily="2" charset="0"/>
              </a:rPr>
              <a:t> </a:t>
            </a:r>
            <a:r>
              <a:rPr lang="en-US" dirty="0" err="1">
                <a:latin typeface="VNI-Helve" pitchFamily="2" charset="0"/>
              </a:rPr>
              <a:t>lieân</a:t>
            </a:r>
            <a:r>
              <a:rPr lang="en-US" dirty="0">
                <a:latin typeface="VNI-Helve" pitchFamily="2" charset="0"/>
              </a:rPr>
              <a:t> </a:t>
            </a:r>
            <a:r>
              <a:rPr lang="en-US" dirty="0" err="1">
                <a:latin typeface="VNI-Helve" pitchFamily="2" charset="0"/>
              </a:rPr>
              <a:t>quan</a:t>
            </a:r>
            <a:r>
              <a:rPr lang="en-US" dirty="0">
                <a:latin typeface="VNI-Helve" pitchFamily="2" charset="0"/>
              </a:rPr>
              <a:t> </a:t>
            </a:r>
            <a:r>
              <a:rPr lang="en-US" dirty="0" err="1">
                <a:latin typeface="VNI-Helve" pitchFamily="2" charset="0"/>
              </a:rPr>
              <a:t>beänh</a:t>
            </a:r>
            <a:r>
              <a:rPr lang="en-US" dirty="0">
                <a:latin typeface="VNI-Helve" pitchFamily="2" charset="0"/>
              </a:rPr>
              <a:t> </a:t>
            </a:r>
            <a:r>
              <a:rPr lang="en-US" dirty="0" err="1">
                <a:latin typeface="VNI-Helve" pitchFamily="2" charset="0"/>
              </a:rPr>
              <a:t>lyù</a:t>
            </a:r>
            <a:r>
              <a:rPr lang="en-US" dirty="0">
                <a:latin typeface="VNI-Helve" pitchFamily="2" charset="0"/>
              </a:rPr>
              <a:t>.</a:t>
            </a:r>
          </a:p>
          <a:p>
            <a:pPr>
              <a:lnSpc>
                <a:spcPct val="90000"/>
              </a:lnSpc>
              <a:buClr>
                <a:schemeClr val="tx1"/>
              </a:buClr>
              <a:buFont typeface="Wingdings" pitchFamily="2" charset="2"/>
              <a:buChar char="§"/>
            </a:pPr>
            <a:r>
              <a:rPr lang="en-US" dirty="0" err="1">
                <a:latin typeface="VNI-Helve" pitchFamily="2" charset="0"/>
              </a:rPr>
              <a:t>Ñaûm</a:t>
            </a:r>
            <a:r>
              <a:rPr lang="en-US" dirty="0">
                <a:latin typeface="VNI-Helve" pitchFamily="2" charset="0"/>
              </a:rPr>
              <a:t> </a:t>
            </a:r>
            <a:r>
              <a:rPr lang="en-US" dirty="0" err="1">
                <a:latin typeface="VNI-Helve" pitchFamily="2" charset="0"/>
              </a:rPr>
              <a:t>baûo</a:t>
            </a:r>
            <a:r>
              <a:rPr lang="en-US" dirty="0">
                <a:latin typeface="VNI-Helve" pitchFamily="2" charset="0"/>
              </a:rPr>
              <a:t> </a:t>
            </a:r>
            <a:r>
              <a:rPr lang="en-US" dirty="0" err="1">
                <a:latin typeface="VNI-Helve" pitchFamily="2" charset="0"/>
              </a:rPr>
              <a:t>tuyeät</a:t>
            </a:r>
            <a:r>
              <a:rPr lang="en-US" dirty="0">
                <a:latin typeface="VNI-Helve" pitchFamily="2" charset="0"/>
              </a:rPr>
              <a:t> </a:t>
            </a:r>
            <a:r>
              <a:rPr lang="en-US" dirty="0" err="1">
                <a:latin typeface="VNI-Helve" pitchFamily="2" charset="0"/>
              </a:rPr>
              <a:t>ñoái</a:t>
            </a:r>
            <a:r>
              <a:rPr lang="en-US" dirty="0">
                <a:latin typeface="VNI-Helve" pitchFamily="2" charset="0"/>
              </a:rPr>
              <a:t> </a:t>
            </a:r>
            <a:r>
              <a:rPr lang="en-US" dirty="0" err="1">
                <a:latin typeface="VNI-Helve" pitchFamily="2" charset="0"/>
              </a:rPr>
              <a:t>veà</a:t>
            </a:r>
            <a:r>
              <a:rPr lang="en-US" dirty="0">
                <a:latin typeface="VNI-Helve" pitchFamily="2" charset="0"/>
              </a:rPr>
              <a:t> an </a:t>
            </a:r>
            <a:r>
              <a:rPr lang="en-US" dirty="0" err="1">
                <a:latin typeface="VNI-Helve" pitchFamily="2" charset="0"/>
              </a:rPr>
              <a:t>toøan</a:t>
            </a:r>
            <a:r>
              <a:rPr lang="en-US" dirty="0">
                <a:latin typeface="VNI-Helve" pitchFamily="2" charset="0"/>
              </a:rPr>
              <a:t> </a:t>
            </a:r>
            <a:r>
              <a:rPr lang="en-US" dirty="0" err="1">
                <a:latin typeface="VNI-Helve" pitchFamily="2" charset="0"/>
              </a:rPr>
              <a:t>veä</a:t>
            </a:r>
            <a:r>
              <a:rPr lang="en-US" dirty="0">
                <a:latin typeface="VNI-Helve" pitchFamily="2" charset="0"/>
              </a:rPr>
              <a:t> </a:t>
            </a:r>
            <a:r>
              <a:rPr lang="en-US" dirty="0" err="1">
                <a:latin typeface="VNI-Helve" pitchFamily="2" charset="0"/>
              </a:rPr>
              <a:t>sinh</a:t>
            </a:r>
            <a:r>
              <a:rPr lang="en-US" dirty="0">
                <a:latin typeface="VNI-Helve" pitchFamily="2" charset="0"/>
              </a:rPr>
              <a:t> </a:t>
            </a:r>
            <a:r>
              <a:rPr lang="en-US" dirty="0" err="1">
                <a:latin typeface="VNI-Helve" pitchFamily="2" charset="0"/>
              </a:rPr>
              <a:t>thöïc</a:t>
            </a:r>
            <a:r>
              <a:rPr lang="en-US" dirty="0">
                <a:latin typeface="VNI-Helve" pitchFamily="2" charset="0"/>
              </a:rPr>
              <a:t> </a:t>
            </a:r>
            <a:r>
              <a:rPr lang="en-US" dirty="0" err="1">
                <a:latin typeface="VNI-Helve" pitchFamily="2" charset="0"/>
              </a:rPr>
              <a:t>phaåm</a:t>
            </a:r>
            <a:r>
              <a:rPr lang="en-US" dirty="0">
                <a:latin typeface="VNI-Helve" pitchFamily="2" charset="0"/>
              </a:rPr>
              <a:t>.</a:t>
            </a:r>
          </a:p>
        </p:txBody>
      </p:sp>
      <p:sp>
        <p:nvSpPr>
          <p:cNvPr id="527364" name="Rectangle 4"/>
          <p:cNvSpPr>
            <a:spLocks noGrp="1" noChangeArrowheads="1"/>
          </p:cNvSpPr>
          <p:nvPr>
            <p:ph type="body" sz="half" idx="2"/>
          </p:nvPr>
        </p:nvSpPr>
        <p:spPr>
          <a:xfrm>
            <a:off x="5562600" y="2057400"/>
            <a:ext cx="3276600" cy="4191000"/>
          </a:xfrm>
        </p:spPr>
        <p:txBody>
          <a:bodyPr/>
          <a:lstStyle/>
          <a:p>
            <a:pPr>
              <a:lnSpc>
                <a:spcPct val="90000"/>
              </a:lnSpc>
              <a:buFont typeface="Wingdings" pitchFamily="2" charset="2"/>
              <a:buNone/>
            </a:pPr>
            <a:r>
              <a:rPr lang="en-US" dirty="0">
                <a:solidFill>
                  <a:srgbClr val="FF0000"/>
                </a:solidFill>
                <a:latin typeface="VNI-Helve" pitchFamily="2" charset="0"/>
                <a:sym typeface="Wingdings" pitchFamily="2" charset="2"/>
              </a:rPr>
              <a:t> </a:t>
            </a:r>
            <a:r>
              <a:rPr lang="en-US" dirty="0" err="1">
                <a:solidFill>
                  <a:srgbClr val="FF0000"/>
                </a:solidFill>
                <a:latin typeface="VNI-Helve" pitchFamily="2" charset="0"/>
              </a:rPr>
              <a:t>Khoù</a:t>
            </a:r>
            <a:r>
              <a:rPr lang="en-US" dirty="0">
                <a:solidFill>
                  <a:srgbClr val="FF0000"/>
                </a:solidFill>
                <a:latin typeface="VNI-Helve" pitchFamily="2" charset="0"/>
              </a:rPr>
              <a:t> </a:t>
            </a:r>
            <a:r>
              <a:rPr lang="en-US" dirty="0" err="1">
                <a:solidFill>
                  <a:srgbClr val="FF0000"/>
                </a:solidFill>
                <a:latin typeface="VNI-Helve" pitchFamily="2" charset="0"/>
              </a:rPr>
              <a:t>khaên</a:t>
            </a:r>
            <a:endParaRPr lang="en-US" dirty="0">
              <a:solidFill>
                <a:srgbClr val="FF0000"/>
              </a:solidFill>
              <a:latin typeface="VNI-Helve" pitchFamily="2" charset="0"/>
            </a:endParaRPr>
          </a:p>
          <a:p>
            <a:pPr>
              <a:lnSpc>
                <a:spcPct val="90000"/>
              </a:lnSpc>
              <a:buClr>
                <a:schemeClr val="tx1"/>
              </a:buClr>
              <a:buFont typeface="Wingdings" pitchFamily="2" charset="2"/>
              <a:buChar char="§"/>
            </a:pPr>
            <a:r>
              <a:rPr lang="en-US" dirty="0" err="1">
                <a:latin typeface="VNI-Helve" pitchFamily="2" charset="0"/>
              </a:rPr>
              <a:t>Bieáng</a:t>
            </a:r>
            <a:r>
              <a:rPr lang="en-US" dirty="0">
                <a:latin typeface="VNI-Helve" pitchFamily="2" charset="0"/>
              </a:rPr>
              <a:t> </a:t>
            </a:r>
            <a:r>
              <a:rPr lang="en-US" dirty="0" err="1">
                <a:latin typeface="VNI-Helve" pitchFamily="2" charset="0"/>
              </a:rPr>
              <a:t>aên</a:t>
            </a:r>
            <a:r>
              <a:rPr lang="en-US" dirty="0">
                <a:latin typeface="VNI-Helve" pitchFamily="2" charset="0"/>
              </a:rPr>
              <a:t> </a:t>
            </a:r>
            <a:r>
              <a:rPr lang="en-US" dirty="0" err="1">
                <a:latin typeface="VNI-Helve" pitchFamily="2" charset="0"/>
              </a:rPr>
              <a:t>laø</a:t>
            </a:r>
            <a:r>
              <a:rPr lang="en-US" dirty="0">
                <a:latin typeface="VNI-Helve" pitchFamily="2" charset="0"/>
              </a:rPr>
              <a:t> </a:t>
            </a:r>
            <a:r>
              <a:rPr lang="en-US" dirty="0" err="1">
                <a:latin typeface="VNI-Helve" pitchFamily="2" charset="0"/>
              </a:rPr>
              <a:t>haäu</a:t>
            </a:r>
            <a:r>
              <a:rPr lang="en-US" dirty="0">
                <a:latin typeface="VNI-Helve" pitchFamily="2" charset="0"/>
              </a:rPr>
              <a:t> </a:t>
            </a:r>
            <a:r>
              <a:rPr lang="en-US" dirty="0" err="1">
                <a:latin typeface="VNI-Helve" pitchFamily="2" charset="0"/>
              </a:rPr>
              <a:t>quaû</a:t>
            </a:r>
            <a:r>
              <a:rPr lang="en-US" dirty="0">
                <a:latin typeface="VNI-Helve" pitchFamily="2" charset="0"/>
              </a:rPr>
              <a:t> </a:t>
            </a:r>
            <a:r>
              <a:rPr lang="en-US" dirty="0" err="1">
                <a:latin typeface="VNI-Helve" pitchFamily="2" charset="0"/>
              </a:rPr>
              <a:t>cuûa</a:t>
            </a:r>
            <a:r>
              <a:rPr lang="en-US" dirty="0">
                <a:latin typeface="VNI-Helve" pitchFamily="2" charset="0"/>
              </a:rPr>
              <a:t> </a:t>
            </a:r>
            <a:r>
              <a:rPr lang="en-US" dirty="0" err="1">
                <a:latin typeface="VNI-Helve" pitchFamily="2" charset="0"/>
              </a:rPr>
              <a:t>tình</a:t>
            </a:r>
            <a:r>
              <a:rPr lang="en-US" dirty="0">
                <a:latin typeface="VNI-Helve" pitchFamily="2" charset="0"/>
              </a:rPr>
              <a:t> </a:t>
            </a:r>
            <a:r>
              <a:rPr lang="en-US" dirty="0" err="1">
                <a:latin typeface="VNI-Helve" pitchFamily="2" charset="0"/>
              </a:rPr>
              <a:t>traïng</a:t>
            </a:r>
            <a:r>
              <a:rPr lang="en-US" dirty="0">
                <a:latin typeface="VNI-Helve" pitchFamily="2" charset="0"/>
              </a:rPr>
              <a:t> </a:t>
            </a:r>
            <a:r>
              <a:rPr lang="en-US" dirty="0" err="1">
                <a:latin typeface="VNI-Helve" pitchFamily="2" charset="0"/>
              </a:rPr>
              <a:t>beänh</a:t>
            </a:r>
            <a:r>
              <a:rPr lang="en-US" dirty="0">
                <a:latin typeface="VNI-Helve" pitchFamily="2" charset="0"/>
              </a:rPr>
              <a:t> </a:t>
            </a:r>
            <a:r>
              <a:rPr lang="en-US" dirty="0" err="1">
                <a:latin typeface="VNI-Helve" pitchFamily="2" charset="0"/>
              </a:rPr>
              <a:t>lyù</a:t>
            </a:r>
            <a:r>
              <a:rPr lang="en-US" dirty="0">
                <a:latin typeface="VNI-Helve" pitchFamily="2" charset="0"/>
              </a:rPr>
              <a:t>.</a:t>
            </a:r>
          </a:p>
          <a:p>
            <a:pPr>
              <a:lnSpc>
                <a:spcPct val="90000"/>
              </a:lnSpc>
              <a:buClr>
                <a:schemeClr val="tx1"/>
              </a:buClr>
              <a:buFont typeface="Wingdings" pitchFamily="2" charset="2"/>
              <a:buChar char="§"/>
            </a:pPr>
            <a:r>
              <a:rPr lang="en-US" dirty="0" err="1">
                <a:latin typeface="VNI-Helve" pitchFamily="2" charset="0"/>
              </a:rPr>
              <a:t>Keùm</a:t>
            </a:r>
            <a:r>
              <a:rPr lang="en-US" dirty="0">
                <a:latin typeface="VNI-Helve" pitchFamily="2" charset="0"/>
              </a:rPr>
              <a:t> </a:t>
            </a:r>
            <a:r>
              <a:rPr lang="en-US" dirty="0" err="1">
                <a:latin typeface="VNI-Helve" pitchFamily="2" charset="0"/>
              </a:rPr>
              <a:t>haáp</a:t>
            </a:r>
            <a:r>
              <a:rPr lang="en-US" dirty="0">
                <a:latin typeface="VNI-Helve" pitchFamily="2" charset="0"/>
              </a:rPr>
              <a:t> </a:t>
            </a:r>
            <a:r>
              <a:rPr lang="en-US" dirty="0" err="1">
                <a:latin typeface="VNI-Helve" pitchFamily="2" charset="0"/>
              </a:rPr>
              <a:t>thu</a:t>
            </a:r>
            <a:r>
              <a:rPr lang="en-US" dirty="0">
                <a:latin typeface="VNI-Helve" pitchFamily="2" charset="0"/>
              </a:rPr>
              <a:t> do </a:t>
            </a:r>
            <a:r>
              <a:rPr lang="en-US" dirty="0" err="1">
                <a:latin typeface="VNI-Helve" pitchFamily="2" charset="0"/>
              </a:rPr>
              <a:t>beänh</a:t>
            </a:r>
            <a:r>
              <a:rPr lang="en-US" dirty="0">
                <a:latin typeface="VNI-Helve" pitchFamily="2" charset="0"/>
              </a:rPr>
              <a:t> </a:t>
            </a:r>
            <a:r>
              <a:rPr lang="en-US" dirty="0" err="1">
                <a:latin typeface="VNI-Helve" pitchFamily="2" charset="0"/>
              </a:rPr>
              <a:t>lyù</a:t>
            </a:r>
            <a:r>
              <a:rPr lang="en-US" dirty="0">
                <a:latin typeface="VNI-Helve" pitchFamily="2" charset="0"/>
              </a:rPr>
              <a:t>: </a:t>
            </a:r>
            <a:r>
              <a:rPr lang="en-US" dirty="0" err="1">
                <a:latin typeface="VNI-Helve" pitchFamily="2" charset="0"/>
              </a:rPr>
              <a:t>naëng</a:t>
            </a:r>
            <a:r>
              <a:rPr lang="en-US" dirty="0">
                <a:latin typeface="VNI-Helve" pitchFamily="2" charset="0"/>
              </a:rPr>
              <a:t>, </a:t>
            </a:r>
            <a:r>
              <a:rPr lang="en-US" dirty="0" err="1">
                <a:latin typeface="VNI-Helve" pitchFamily="2" charset="0"/>
              </a:rPr>
              <a:t>phaãu</a:t>
            </a:r>
            <a:r>
              <a:rPr lang="en-US" dirty="0">
                <a:latin typeface="VNI-Helve" pitchFamily="2" charset="0"/>
              </a:rPr>
              <a:t> </a:t>
            </a:r>
            <a:r>
              <a:rPr lang="en-US" dirty="0" err="1">
                <a:latin typeface="VNI-Helve" pitchFamily="2" charset="0"/>
              </a:rPr>
              <a:t>thuaät</a:t>
            </a:r>
            <a:r>
              <a:rPr lang="en-US" dirty="0">
                <a:latin typeface="VNI-Helve" pitchFamily="2" charset="0"/>
              </a:rPr>
              <a:t>…</a:t>
            </a:r>
          </a:p>
          <a:p>
            <a:pPr>
              <a:lnSpc>
                <a:spcPct val="90000"/>
              </a:lnSpc>
              <a:buClr>
                <a:schemeClr val="tx1"/>
              </a:buClr>
              <a:buFont typeface="Wingdings" pitchFamily="2" charset="2"/>
              <a:buChar char="§"/>
            </a:pPr>
            <a:r>
              <a:rPr lang="en-US" dirty="0" err="1">
                <a:latin typeface="VNI-Helve" pitchFamily="2" charset="0"/>
              </a:rPr>
              <a:t>Khoâng</a:t>
            </a:r>
            <a:r>
              <a:rPr lang="en-US" dirty="0">
                <a:latin typeface="VNI-Helve" pitchFamily="2" charset="0"/>
              </a:rPr>
              <a:t> </a:t>
            </a:r>
            <a:r>
              <a:rPr lang="en-US" dirty="0" err="1">
                <a:latin typeface="VNI-Helve" pitchFamily="2" charset="0"/>
              </a:rPr>
              <a:t>hôïp</a:t>
            </a:r>
            <a:r>
              <a:rPr lang="en-US" dirty="0">
                <a:latin typeface="VNI-Helve" pitchFamily="2" charset="0"/>
              </a:rPr>
              <a:t> </a:t>
            </a:r>
            <a:r>
              <a:rPr lang="en-US" dirty="0" err="1">
                <a:latin typeface="VNI-Helve" pitchFamily="2" charset="0"/>
              </a:rPr>
              <a:t>khaåu</a:t>
            </a:r>
            <a:r>
              <a:rPr lang="en-US" dirty="0">
                <a:latin typeface="VNI-Helve" pitchFamily="2" charset="0"/>
              </a:rPr>
              <a:t> </a:t>
            </a:r>
            <a:r>
              <a:rPr lang="en-US" dirty="0" err="1">
                <a:latin typeface="VNI-Helve" pitchFamily="2" charset="0"/>
              </a:rPr>
              <a:t>vò</a:t>
            </a:r>
            <a:r>
              <a:rPr lang="en-US" dirty="0">
                <a:latin typeface="VNI-Helve" pitchFamily="2" charset="0"/>
              </a:rPr>
              <a:t>.</a:t>
            </a:r>
          </a:p>
          <a:p>
            <a:pPr>
              <a:lnSpc>
                <a:spcPct val="90000"/>
              </a:lnSpc>
              <a:buClr>
                <a:schemeClr val="tx1"/>
              </a:buClr>
              <a:buFont typeface="Wingdings" pitchFamily="2" charset="2"/>
              <a:buChar char="§"/>
            </a:pPr>
            <a:endParaRPr lang="en-US" dirty="0">
              <a:latin typeface="VNI-Helve" pitchFamily="2" charset="0"/>
            </a:endParaRPr>
          </a:p>
          <a:p>
            <a:pPr>
              <a:lnSpc>
                <a:spcPct val="90000"/>
              </a:lnSpc>
              <a:buClr>
                <a:schemeClr val="tx1"/>
              </a:buClr>
              <a:buFont typeface="Wingdings" pitchFamily="2" charset="2"/>
              <a:buChar char="§"/>
            </a:pPr>
            <a:endParaRPr lang="en-US" dirty="0">
              <a:latin typeface="VNI-Helve" pitchFamily="2" charset="0"/>
            </a:endParaRPr>
          </a:p>
        </p:txBody>
      </p:sp>
    </p:spTree>
    <p:extLst>
      <p:ext uri="{BB962C8B-B14F-4D97-AF65-F5344CB8AC3E}">
        <p14:creationId xmlns:p14="http://schemas.microsoft.com/office/powerpoint/2010/main" val="39760105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762000" y="381000"/>
            <a:ext cx="7772400" cy="1143000"/>
          </a:xfrm>
        </p:spPr>
        <p:txBody>
          <a:bodyPr>
            <a:normAutofit/>
          </a:bodyPr>
          <a:lstStyle/>
          <a:p>
            <a:pPr algn="ctr"/>
            <a:r>
              <a:rPr lang="en-US" sz="3200" b="1" dirty="0" err="1">
                <a:solidFill>
                  <a:srgbClr val="FF0066"/>
                </a:solidFill>
                <a:latin typeface="VNI-Helve" pitchFamily="2" charset="0"/>
              </a:rPr>
              <a:t>Naêng</a:t>
            </a:r>
            <a:r>
              <a:rPr lang="en-US" sz="3200" b="1" dirty="0">
                <a:solidFill>
                  <a:srgbClr val="FF0066"/>
                </a:solidFill>
                <a:latin typeface="VNI-Helve" pitchFamily="2" charset="0"/>
              </a:rPr>
              <a:t> </a:t>
            </a:r>
            <a:r>
              <a:rPr lang="en-US" sz="3200" b="1" dirty="0" err="1">
                <a:solidFill>
                  <a:srgbClr val="FF0066"/>
                </a:solidFill>
                <a:latin typeface="VNI-Helve" pitchFamily="2" charset="0"/>
              </a:rPr>
              <a:t>löôïng</a:t>
            </a:r>
            <a:r>
              <a:rPr lang="en-US" sz="3200" b="1" dirty="0">
                <a:solidFill>
                  <a:srgbClr val="FF0066"/>
                </a:solidFill>
                <a:latin typeface="VNI-Helve" pitchFamily="2" charset="0"/>
              </a:rPr>
              <a:t> </a:t>
            </a:r>
            <a:r>
              <a:rPr lang="en-US" sz="3200" b="1" dirty="0" err="1">
                <a:solidFill>
                  <a:srgbClr val="FF0066"/>
                </a:solidFill>
                <a:latin typeface="VNI-Helve" pitchFamily="2" charset="0"/>
              </a:rPr>
              <a:t>vaø</a:t>
            </a:r>
            <a:r>
              <a:rPr lang="en-US" sz="3200" b="1" dirty="0">
                <a:solidFill>
                  <a:srgbClr val="FF0066"/>
                </a:solidFill>
                <a:latin typeface="VNI-Helve" pitchFamily="2" charset="0"/>
              </a:rPr>
              <a:t> </a:t>
            </a:r>
            <a:r>
              <a:rPr lang="en-US" sz="3200" b="1" dirty="0" err="1">
                <a:solidFill>
                  <a:srgbClr val="FF0066"/>
                </a:solidFill>
                <a:latin typeface="VNI-Helve" pitchFamily="2" charset="0"/>
              </a:rPr>
              <a:t>ñaïm</a:t>
            </a:r>
            <a:r>
              <a:rPr lang="en-US" sz="3200" b="1" dirty="0">
                <a:solidFill>
                  <a:srgbClr val="FF0066"/>
                </a:solidFill>
                <a:latin typeface="VNI-Helve" pitchFamily="2" charset="0"/>
              </a:rPr>
              <a:t> </a:t>
            </a:r>
            <a:r>
              <a:rPr lang="en-US" sz="3200" b="1" dirty="0" err="1">
                <a:solidFill>
                  <a:srgbClr val="FF0066"/>
                </a:solidFill>
                <a:latin typeface="VNI-Helve" pitchFamily="2" charset="0"/>
              </a:rPr>
              <a:t>coù</a:t>
            </a:r>
            <a:r>
              <a:rPr lang="en-US" sz="3200" b="1" dirty="0">
                <a:solidFill>
                  <a:srgbClr val="FF0066"/>
                </a:solidFill>
                <a:latin typeface="VNI-Helve" pitchFamily="2" charset="0"/>
              </a:rPr>
              <a:t> </a:t>
            </a:r>
            <a:r>
              <a:rPr lang="en-US" sz="3200" b="1" dirty="0" err="1">
                <a:solidFill>
                  <a:srgbClr val="FF0066"/>
                </a:solidFill>
                <a:latin typeface="VNI-Helve" pitchFamily="2" charset="0"/>
              </a:rPr>
              <a:t>trong</a:t>
            </a:r>
            <a:r>
              <a:rPr lang="en-US" sz="3200" b="1" dirty="0">
                <a:solidFill>
                  <a:srgbClr val="FF0066"/>
                </a:solidFill>
                <a:latin typeface="VNI-Helve" pitchFamily="2" charset="0"/>
              </a:rPr>
              <a:t> </a:t>
            </a:r>
            <a:r>
              <a:rPr lang="en-US" sz="3200" b="1" dirty="0" err="1">
                <a:solidFill>
                  <a:srgbClr val="FF0066"/>
                </a:solidFill>
                <a:latin typeface="VNI-Helve" pitchFamily="2" charset="0"/>
              </a:rPr>
              <a:t>saûn</a:t>
            </a:r>
            <a:r>
              <a:rPr lang="en-US" sz="3200" b="1" dirty="0">
                <a:solidFill>
                  <a:srgbClr val="FF0066"/>
                </a:solidFill>
                <a:latin typeface="VNI-Helve" pitchFamily="2" charset="0"/>
              </a:rPr>
              <a:t> </a:t>
            </a:r>
            <a:r>
              <a:rPr lang="en-US" sz="3200" b="1" dirty="0" err="1">
                <a:solidFill>
                  <a:srgbClr val="FF0066"/>
                </a:solidFill>
                <a:latin typeface="VNI-Helve" pitchFamily="2" charset="0"/>
              </a:rPr>
              <a:t>phaåm</a:t>
            </a:r>
            <a:endParaRPr lang="en-US" sz="3200" b="1" dirty="0">
              <a:solidFill>
                <a:srgbClr val="FF0066"/>
              </a:solidFill>
              <a:latin typeface="VNI-Helve" pitchFamily="2" charset="0"/>
            </a:endParaRPr>
          </a:p>
        </p:txBody>
      </p:sp>
      <p:sp>
        <p:nvSpPr>
          <p:cNvPr id="129027" name="Rectangle 3"/>
          <p:cNvSpPr>
            <a:spLocks noGrp="1" noChangeArrowheads="1"/>
          </p:cNvSpPr>
          <p:nvPr>
            <p:ph type="body" idx="1"/>
          </p:nvPr>
        </p:nvSpPr>
        <p:spPr>
          <a:xfrm>
            <a:off x="304800" y="2057400"/>
            <a:ext cx="8610600" cy="4495800"/>
          </a:xfrm>
        </p:spPr>
        <p:txBody>
          <a:bodyPr/>
          <a:lstStyle/>
          <a:p>
            <a:pPr>
              <a:lnSpc>
                <a:spcPct val="80000"/>
              </a:lnSpc>
              <a:buClr>
                <a:srgbClr val="CC3300"/>
              </a:buClr>
              <a:buFont typeface="Wingdings" pitchFamily="2" charset="2"/>
              <a:buChar char="v"/>
            </a:pPr>
            <a:r>
              <a:rPr lang="en-US" sz="2800" dirty="0" smtClean="0">
                <a:solidFill>
                  <a:srgbClr val="000000"/>
                </a:solidFill>
                <a:latin typeface="VNI-Times" pitchFamily="2" charset="0"/>
              </a:rPr>
              <a:t>EN: </a:t>
            </a:r>
            <a:r>
              <a:rPr lang="en-US" sz="2800" dirty="0" err="1" smtClean="0">
                <a:solidFill>
                  <a:srgbClr val="000000"/>
                </a:solidFill>
                <a:latin typeface="VNI-Times" pitchFamily="2" charset="0"/>
              </a:rPr>
              <a:t>saûn</a:t>
            </a:r>
            <a:r>
              <a:rPr lang="en-US" sz="2800" dirty="0" smtClean="0">
                <a:solidFill>
                  <a:srgbClr val="000000"/>
                </a:solidFill>
                <a:latin typeface="VNI-Times" pitchFamily="2" charset="0"/>
              </a:rPr>
              <a:t> </a:t>
            </a:r>
            <a:r>
              <a:rPr lang="en-US" sz="2800" dirty="0" err="1" smtClean="0">
                <a:solidFill>
                  <a:srgbClr val="000000"/>
                </a:solidFill>
                <a:latin typeface="VNI-Times" pitchFamily="2" charset="0"/>
              </a:rPr>
              <a:t>phaåm</a:t>
            </a:r>
            <a:r>
              <a:rPr lang="en-US" sz="2800" dirty="0" smtClean="0">
                <a:solidFill>
                  <a:srgbClr val="000000"/>
                </a:solidFill>
                <a:latin typeface="VNI-Times" pitchFamily="2" charset="0"/>
              </a:rPr>
              <a:t> </a:t>
            </a:r>
            <a:r>
              <a:rPr lang="en-US" sz="2800" dirty="0" err="1" smtClean="0">
                <a:solidFill>
                  <a:srgbClr val="000000"/>
                </a:solidFill>
                <a:latin typeface="VNI-Times" pitchFamily="2" charset="0"/>
              </a:rPr>
              <a:t>söõa</a:t>
            </a:r>
            <a:r>
              <a:rPr lang="en-US" sz="2800" dirty="0" smtClean="0">
                <a:solidFill>
                  <a:srgbClr val="000000"/>
                </a:solidFill>
                <a:latin typeface="VNI-Times" pitchFamily="2" charset="0"/>
              </a:rPr>
              <a:t> (1ml=1kcal, P= 15- 16%, </a:t>
            </a:r>
            <a:r>
              <a:rPr lang="en-US" sz="2800" dirty="0" err="1" smtClean="0">
                <a:solidFill>
                  <a:srgbClr val="000000"/>
                </a:solidFill>
                <a:latin typeface="VNI-Times" pitchFamily="2" charset="0"/>
              </a:rPr>
              <a:t>beùo</a:t>
            </a:r>
            <a:r>
              <a:rPr lang="en-US" sz="2800" dirty="0" smtClean="0">
                <a:solidFill>
                  <a:srgbClr val="000000"/>
                </a:solidFill>
                <a:latin typeface="VNI-Times" pitchFamily="2" charset="0"/>
              </a:rPr>
              <a:t> 30-35%), </a:t>
            </a:r>
          </a:p>
          <a:p>
            <a:pPr>
              <a:lnSpc>
                <a:spcPct val="80000"/>
              </a:lnSpc>
              <a:buFont typeface="Monotype Sorts" pitchFamily="1" charset="2"/>
              <a:buNone/>
            </a:pPr>
            <a:r>
              <a:rPr lang="en-US" sz="2800" dirty="0" smtClean="0">
                <a:solidFill>
                  <a:srgbClr val="000000"/>
                </a:solidFill>
                <a:latin typeface="VNI-Times" pitchFamily="2" charset="0"/>
              </a:rPr>
              <a:t>  250ml (250kcal, 10gProtein, 10gLipid)</a:t>
            </a:r>
          </a:p>
          <a:p>
            <a:pPr>
              <a:lnSpc>
                <a:spcPct val="80000"/>
              </a:lnSpc>
              <a:buClr>
                <a:srgbClr val="CC3300"/>
              </a:buClr>
              <a:buFont typeface="Wingdings" pitchFamily="2" charset="2"/>
              <a:buChar char="v"/>
            </a:pPr>
            <a:r>
              <a:rPr lang="en-US" sz="2800" dirty="0" smtClean="0">
                <a:solidFill>
                  <a:srgbClr val="000000"/>
                </a:solidFill>
                <a:latin typeface="VNI-Times" pitchFamily="2" charset="0"/>
              </a:rPr>
              <a:t>PN</a:t>
            </a:r>
            <a:r>
              <a:rPr lang="en-US" sz="2800" dirty="0">
                <a:solidFill>
                  <a:srgbClr val="000000"/>
                </a:solidFill>
                <a:latin typeface="VNI-Times" pitchFamily="2" charset="0"/>
              </a:rPr>
              <a:t>: Dung </a:t>
            </a:r>
            <a:r>
              <a:rPr lang="en-US" sz="2800" dirty="0" err="1">
                <a:solidFill>
                  <a:srgbClr val="000000"/>
                </a:solidFill>
                <a:latin typeface="VNI-Times" pitchFamily="2" charset="0"/>
              </a:rPr>
              <a:t>dòch</a:t>
            </a:r>
            <a:r>
              <a:rPr lang="en-US" sz="2800" dirty="0">
                <a:solidFill>
                  <a:srgbClr val="000000"/>
                </a:solidFill>
                <a:latin typeface="VNI-Times" pitchFamily="2" charset="0"/>
              </a:rPr>
              <a:t> </a:t>
            </a:r>
            <a:r>
              <a:rPr lang="en-US" sz="2800" dirty="0" err="1">
                <a:solidFill>
                  <a:srgbClr val="000000"/>
                </a:solidFill>
                <a:latin typeface="VNI-Times" pitchFamily="2" charset="0"/>
              </a:rPr>
              <a:t>ñaïm</a:t>
            </a:r>
            <a:r>
              <a:rPr lang="en-US" sz="2800" dirty="0">
                <a:solidFill>
                  <a:srgbClr val="000000"/>
                </a:solidFill>
                <a:latin typeface="VNI-Times" pitchFamily="2" charset="0"/>
              </a:rPr>
              <a:t> 10% 500ml= 50g P</a:t>
            </a:r>
          </a:p>
          <a:p>
            <a:pPr>
              <a:lnSpc>
                <a:spcPct val="80000"/>
              </a:lnSpc>
            </a:pPr>
            <a:r>
              <a:rPr lang="en-US" sz="2800" dirty="0" err="1">
                <a:solidFill>
                  <a:srgbClr val="000000"/>
                </a:solidFill>
                <a:latin typeface="VNI-Times" pitchFamily="2" charset="0"/>
              </a:rPr>
              <a:t>Beùo</a:t>
            </a:r>
            <a:r>
              <a:rPr lang="en-US" sz="2800" dirty="0">
                <a:solidFill>
                  <a:srgbClr val="000000"/>
                </a:solidFill>
                <a:latin typeface="VNI-Times" pitchFamily="2" charset="0"/>
              </a:rPr>
              <a:t>: dung </a:t>
            </a:r>
            <a:r>
              <a:rPr lang="en-US" sz="2800" dirty="0" err="1">
                <a:solidFill>
                  <a:srgbClr val="000000"/>
                </a:solidFill>
                <a:latin typeface="VNI-Times" pitchFamily="2" charset="0"/>
              </a:rPr>
              <a:t>dòch</a:t>
            </a:r>
            <a:r>
              <a:rPr lang="en-US" sz="2800" dirty="0">
                <a:solidFill>
                  <a:srgbClr val="000000"/>
                </a:solidFill>
                <a:latin typeface="VNI-Times" pitchFamily="2" charset="0"/>
              </a:rPr>
              <a:t> </a:t>
            </a:r>
            <a:r>
              <a:rPr lang="en-US" sz="2800" dirty="0" err="1">
                <a:solidFill>
                  <a:srgbClr val="000000"/>
                </a:solidFill>
                <a:latin typeface="VNI-Times" pitchFamily="2" charset="0"/>
              </a:rPr>
              <a:t>beùo</a:t>
            </a:r>
            <a:r>
              <a:rPr lang="en-US" sz="2800" dirty="0">
                <a:solidFill>
                  <a:srgbClr val="000000"/>
                </a:solidFill>
                <a:latin typeface="VNI-Times" pitchFamily="2" charset="0"/>
              </a:rPr>
              <a:t> 10% 500ml= 50g </a:t>
            </a:r>
            <a:r>
              <a:rPr lang="en-US" sz="2800" dirty="0" err="1">
                <a:solidFill>
                  <a:srgbClr val="000000"/>
                </a:solidFill>
                <a:latin typeface="VNI-Times" pitchFamily="2" charset="0"/>
              </a:rPr>
              <a:t>beùo</a:t>
            </a:r>
            <a:r>
              <a:rPr lang="en-US" sz="2800" dirty="0">
                <a:solidFill>
                  <a:srgbClr val="000000"/>
                </a:solidFill>
                <a:latin typeface="VNI-Times" pitchFamily="2" charset="0"/>
              </a:rPr>
              <a:t>= 500kcal</a:t>
            </a:r>
          </a:p>
          <a:p>
            <a:pPr>
              <a:lnSpc>
                <a:spcPct val="80000"/>
              </a:lnSpc>
            </a:pPr>
            <a:r>
              <a:rPr lang="en-US" sz="2800" dirty="0" err="1">
                <a:solidFill>
                  <a:srgbClr val="000000"/>
                </a:solidFill>
                <a:latin typeface="VNI-Times" pitchFamily="2" charset="0"/>
              </a:rPr>
              <a:t>Loïai</a:t>
            </a:r>
            <a:r>
              <a:rPr lang="en-US" sz="2800" dirty="0">
                <a:solidFill>
                  <a:srgbClr val="000000"/>
                </a:solidFill>
                <a:latin typeface="VNI-Times" pitchFamily="2" charset="0"/>
              </a:rPr>
              <a:t> 20% 250ml= 50g </a:t>
            </a:r>
            <a:r>
              <a:rPr lang="en-US" sz="2800" dirty="0" err="1">
                <a:solidFill>
                  <a:srgbClr val="000000"/>
                </a:solidFill>
                <a:latin typeface="VNI-Times" pitchFamily="2" charset="0"/>
              </a:rPr>
              <a:t>beùo</a:t>
            </a:r>
            <a:r>
              <a:rPr lang="en-US" sz="2800" dirty="0">
                <a:solidFill>
                  <a:srgbClr val="000000"/>
                </a:solidFill>
                <a:latin typeface="VNI-Times" pitchFamily="2" charset="0"/>
              </a:rPr>
              <a:t>= 500kcal</a:t>
            </a:r>
          </a:p>
          <a:p>
            <a:pPr>
              <a:lnSpc>
                <a:spcPct val="80000"/>
              </a:lnSpc>
            </a:pPr>
            <a:r>
              <a:rPr lang="en-US" sz="2800" dirty="0">
                <a:solidFill>
                  <a:srgbClr val="000000"/>
                </a:solidFill>
                <a:latin typeface="VNI-Times" pitchFamily="2" charset="0"/>
              </a:rPr>
              <a:t>Glucose 10% 500ml= 50gG= 200kcal</a:t>
            </a:r>
          </a:p>
          <a:p>
            <a:pPr>
              <a:lnSpc>
                <a:spcPct val="80000"/>
              </a:lnSpc>
            </a:pPr>
            <a:r>
              <a:rPr lang="en-US" sz="2800" dirty="0">
                <a:solidFill>
                  <a:srgbClr val="000000"/>
                </a:solidFill>
                <a:latin typeface="VNI-Times" pitchFamily="2" charset="0"/>
              </a:rPr>
              <a:t>G20% 250ml= 50g= 200kcal; 500ml= 100g= 400kcal</a:t>
            </a:r>
          </a:p>
          <a:p>
            <a:pPr>
              <a:lnSpc>
                <a:spcPct val="80000"/>
              </a:lnSpc>
            </a:pPr>
            <a:r>
              <a:rPr lang="en-US" sz="2800" dirty="0">
                <a:solidFill>
                  <a:srgbClr val="000000"/>
                </a:solidFill>
                <a:latin typeface="VNI-Times" pitchFamily="2" charset="0"/>
              </a:rPr>
              <a:t>Glucose 30% 500ml= 150gG= 600kcal</a:t>
            </a:r>
          </a:p>
        </p:txBody>
      </p:sp>
    </p:spTree>
    <p:extLst>
      <p:ext uri="{BB962C8B-B14F-4D97-AF65-F5344CB8AC3E}">
        <p14:creationId xmlns:p14="http://schemas.microsoft.com/office/powerpoint/2010/main" val="92302042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Mục</a:t>
            </a:r>
            <a:r>
              <a:rPr lang="en-US" sz="4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4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tiêu</a:t>
            </a:r>
            <a:endParaRPr lang="en-US" sz="40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sz="quarter" idx="1"/>
          </p:nvPr>
        </p:nvSpPr>
        <p:spPr>
          <a:xfrm>
            <a:off x="457200" y="1691640"/>
            <a:ext cx="8229600" cy="4937760"/>
          </a:xfrm>
        </p:spPr>
        <p:txBody>
          <a:bodyPr>
            <a:normAutofit/>
          </a:bodyPr>
          <a:lstStyle/>
          <a:p>
            <a:pPr>
              <a:buFont typeface="Wingdings" pitchFamily="2" charset="2"/>
              <a:buChar char="v"/>
            </a:pPr>
            <a:r>
              <a:rPr lang="en-US" sz="3200" dirty="0" err="1" smtClean="0">
                <a:latin typeface="Arial" pitchFamily="34" charset="0"/>
                <a:cs typeface="Arial" pitchFamily="34" charset="0"/>
              </a:rPr>
              <a:t>Chọn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đúng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bệnh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nhân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cần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được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hỗ</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trợ</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dinh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dưỡng</a:t>
            </a:r>
            <a:r>
              <a:rPr lang="en-US" sz="3200" dirty="0" smtClean="0">
                <a:latin typeface="Arial" pitchFamily="34" charset="0"/>
                <a:cs typeface="Arial" pitchFamily="34" charset="0"/>
              </a:rPr>
              <a:t>.</a:t>
            </a:r>
          </a:p>
          <a:p>
            <a:pPr>
              <a:buFont typeface="Wingdings" pitchFamily="2" charset="2"/>
              <a:buChar char="v"/>
            </a:pPr>
            <a:r>
              <a:rPr lang="en-US" sz="3200" dirty="0" err="1" smtClean="0">
                <a:latin typeface="Arial" pitchFamily="34" charset="0"/>
                <a:cs typeface="Arial" pitchFamily="34" charset="0"/>
              </a:rPr>
              <a:t>Chọn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pháp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phù</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hợp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để</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dưỡng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Phòng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ngừa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biến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chứng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khi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ăn</a:t>
            </a:r>
            <a:r>
              <a:rPr lang="en-US" sz="3200" dirty="0" smtClean="0">
                <a:latin typeface="Arial" pitchFamily="34" charset="0"/>
                <a:cs typeface="Arial" pitchFamily="34" charset="0"/>
              </a:rPr>
              <a:t>.</a:t>
            </a:r>
          </a:p>
          <a:p>
            <a:pPr>
              <a:buFont typeface="Wingdings" pitchFamily="2" charset="2"/>
              <a:buChar char="v"/>
            </a:pPr>
            <a:r>
              <a:rPr lang="en-US" sz="3200" dirty="0" smtClean="0">
                <a:latin typeface="Arial" pitchFamily="34" charset="0"/>
                <a:cs typeface="Arial" pitchFamily="34" charset="0"/>
              </a:rPr>
              <a:t>Theo </a:t>
            </a:r>
            <a:r>
              <a:rPr lang="en-US" sz="3200" dirty="0" err="1" smtClean="0">
                <a:latin typeface="Arial" pitchFamily="34" charset="0"/>
                <a:cs typeface="Arial" pitchFamily="34" charset="0"/>
              </a:rPr>
              <a:t>dõi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hiệu</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quả</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của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pháp</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nuôi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ăn</a:t>
            </a:r>
            <a:r>
              <a:rPr lang="en-US" sz="3200" dirty="0" smtClean="0">
                <a:latin typeface="Arial" pitchFamily="34" charset="0"/>
                <a:cs typeface="Arial" pitchFamily="34" charset="0"/>
              </a:rPr>
              <a:t>.</a:t>
            </a:r>
            <a:endParaRPr lang="en-US" sz="3200" dirty="0">
              <a:latin typeface="Arial" pitchFamily="34" charset="0"/>
              <a:cs typeface="Arial" pitchFamily="34" charset="0"/>
            </a:endParaRPr>
          </a:p>
        </p:txBody>
      </p:sp>
    </p:spTree>
    <p:extLst>
      <p:ext uri="{BB962C8B-B14F-4D97-AF65-F5344CB8AC3E}">
        <p14:creationId xmlns:p14="http://schemas.microsoft.com/office/powerpoint/2010/main" val="34813253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6" presetClass="exit" presetSubtype="21" fill="hold" nodeType="withEffect">
                                  <p:stCondLst>
                                    <p:cond delay="0"/>
                                  </p:stCondLst>
                                  <p:childTnLst>
                                    <p:animEffect transition="out" filter="barn(inVertical)">
                                      <p:cBhvr>
                                        <p:cTn id="9" dur="500"/>
                                        <p:tgtEl>
                                          <p:spTgt spid="3">
                                            <p:txEl>
                                              <p:pRg st="1" end="1"/>
                                            </p:txEl>
                                          </p:spTgt>
                                        </p:tgtEl>
                                      </p:cBhvr>
                                    </p:animEffect>
                                    <p:set>
                                      <p:cBhvr>
                                        <p:cTn id="10"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title"/>
          </p:nvPr>
        </p:nvSpPr>
        <p:spPr>
          <a:xfrm>
            <a:off x="762000" y="609600"/>
            <a:ext cx="6870700" cy="685800"/>
          </a:xfrm>
        </p:spPr>
        <p:txBody>
          <a:bodyPr>
            <a:normAutofit fontScale="90000"/>
          </a:bodyPr>
          <a:lstStyle/>
          <a:p>
            <a:r>
              <a:rPr lang="en-US" sz="4000" b="1">
                <a:solidFill>
                  <a:srgbClr val="CC00FF"/>
                </a:solidFill>
                <a:latin typeface="VNI-Helve" pitchFamily="2" charset="0"/>
              </a:rPr>
              <a:t>Theo doõi</a:t>
            </a:r>
          </a:p>
        </p:txBody>
      </p:sp>
      <p:sp>
        <p:nvSpPr>
          <p:cNvPr id="92162" name="Rectangle 2"/>
          <p:cNvSpPr>
            <a:spLocks noGrp="1" noChangeArrowheads="1"/>
          </p:cNvSpPr>
          <p:nvPr>
            <p:ph type="body" idx="4294967295"/>
          </p:nvPr>
        </p:nvSpPr>
        <p:spPr>
          <a:xfrm>
            <a:off x="900113" y="2014538"/>
            <a:ext cx="7054850" cy="3446462"/>
          </a:xfrm>
        </p:spPr>
        <p:txBody>
          <a:bodyPr>
            <a:normAutofit fontScale="92500"/>
          </a:bodyPr>
          <a:lstStyle/>
          <a:p>
            <a:pPr marL="609600" indent="-609600">
              <a:buFont typeface="Wingdings" pitchFamily="2" charset="2"/>
              <a:buNone/>
            </a:pPr>
            <a:r>
              <a:rPr lang="en-US" sz="2800" i="1">
                <a:solidFill>
                  <a:srgbClr val="CC3300"/>
                </a:solidFill>
                <a:latin typeface="VNI-Helve" pitchFamily="2" charset="0"/>
              </a:rPr>
              <a:t>* Laâm saøng (haøng ngaøy).</a:t>
            </a:r>
          </a:p>
          <a:p>
            <a:pPr marL="609600" indent="-609600">
              <a:buFont typeface="Wingdings" pitchFamily="2" charset="2"/>
              <a:buChar char="§"/>
            </a:pPr>
            <a:r>
              <a:rPr lang="en-US" sz="2800">
                <a:latin typeface="VNI-Helve" pitchFamily="2" charset="0"/>
              </a:rPr>
              <a:t>Toác ñoä nuoâi döôõng (EN, PN).</a:t>
            </a:r>
          </a:p>
          <a:p>
            <a:pPr marL="609600" indent="-609600">
              <a:buFont typeface="Wingdings" pitchFamily="2" charset="2"/>
              <a:buChar char="§"/>
            </a:pPr>
            <a:r>
              <a:rPr lang="en-US" sz="2800">
                <a:latin typeface="VNI-Helve" pitchFamily="2" charset="0"/>
              </a:rPr>
              <a:t>Naêng löôïng vaø döôõng chaát.</a:t>
            </a:r>
          </a:p>
          <a:p>
            <a:pPr marL="609600" indent="-609600">
              <a:buFont typeface="Wingdings" pitchFamily="2" charset="2"/>
              <a:buChar char="§"/>
            </a:pPr>
            <a:r>
              <a:rPr lang="en-US" sz="2800">
                <a:latin typeface="VNI-Helve" pitchFamily="2" charset="0"/>
              </a:rPr>
              <a:t>Caân naëng </a:t>
            </a:r>
          </a:p>
          <a:p>
            <a:pPr marL="609600" indent="-609600">
              <a:buFont typeface="Wingdings" pitchFamily="2" charset="2"/>
              <a:buChar char="§"/>
            </a:pPr>
            <a:r>
              <a:rPr lang="en-US" sz="2800">
                <a:latin typeface="VNI-Helve" pitchFamily="2" charset="0"/>
              </a:rPr>
              <a:t>Tri giaùc</a:t>
            </a:r>
          </a:p>
          <a:p>
            <a:pPr marL="609600" indent="-609600">
              <a:buFont typeface="Wingdings" pitchFamily="2" charset="2"/>
              <a:buChar char="§"/>
            </a:pPr>
            <a:r>
              <a:rPr lang="en-US" sz="2800">
                <a:latin typeface="VNI-Helve" pitchFamily="2" charset="0"/>
              </a:rPr>
              <a:t>Phuø</a:t>
            </a:r>
          </a:p>
          <a:p>
            <a:pPr marL="609600" indent="-609600">
              <a:buFont typeface="Wingdings" pitchFamily="2" charset="2"/>
              <a:buChar char="§"/>
            </a:pPr>
            <a:r>
              <a:rPr lang="en-US" sz="2800">
                <a:latin typeface="VNI-Helve" pitchFamily="2" charset="0"/>
              </a:rPr>
              <a:t>Löôïng dòch traøo ngöôïc (sonde daï daøy)…</a:t>
            </a:r>
          </a:p>
        </p:txBody>
      </p:sp>
    </p:spTree>
    <p:extLst>
      <p:ext uri="{BB962C8B-B14F-4D97-AF65-F5344CB8AC3E}">
        <p14:creationId xmlns:p14="http://schemas.microsoft.com/office/powerpoint/2010/main" val="203793421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3"/>
          <p:cNvSpPr>
            <a:spLocks noGrp="1" noChangeArrowheads="1"/>
          </p:cNvSpPr>
          <p:nvPr>
            <p:ph type="title"/>
          </p:nvPr>
        </p:nvSpPr>
        <p:spPr>
          <a:xfrm>
            <a:off x="685800" y="533400"/>
            <a:ext cx="6870700" cy="990600"/>
          </a:xfrm>
        </p:spPr>
        <p:txBody>
          <a:bodyPr/>
          <a:lstStyle/>
          <a:p>
            <a:r>
              <a:rPr lang="en-US" sz="4000" b="1">
                <a:solidFill>
                  <a:srgbClr val="CC00FF"/>
                </a:solidFill>
                <a:latin typeface="VNI-Helve" pitchFamily="2" charset="0"/>
              </a:rPr>
              <a:t>Theo doõi</a:t>
            </a:r>
          </a:p>
        </p:txBody>
      </p:sp>
      <p:sp>
        <p:nvSpPr>
          <p:cNvPr id="94210" name="Rectangle 2"/>
          <p:cNvSpPr>
            <a:spLocks noGrp="1" noChangeArrowheads="1"/>
          </p:cNvSpPr>
          <p:nvPr>
            <p:ph type="body" idx="4294967295"/>
          </p:nvPr>
        </p:nvSpPr>
        <p:spPr>
          <a:xfrm>
            <a:off x="457200" y="1905000"/>
            <a:ext cx="8229600" cy="4191000"/>
          </a:xfrm>
          <a:ln/>
          <a:extLst>
            <a:ext uri="{91240B29-F687-4F45-9708-019B960494DF}">
              <a14:hiddenLine xmlns:a14="http://schemas.microsoft.com/office/drawing/2010/main" w="9525">
                <a:solidFill>
                  <a:srgbClr val="CC3300"/>
                </a:solidFill>
                <a:miter lim="800000"/>
                <a:headEnd/>
                <a:tailEnd/>
              </a14:hiddenLine>
            </a:ext>
          </a:extLst>
        </p:spPr>
        <p:txBody>
          <a:bodyPr>
            <a:normAutofit lnSpcReduction="10000"/>
          </a:bodyPr>
          <a:lstStyle/>
          <a:p>
            <a:pPr marL="609600" indent="-609600">
              <a:buFontTx/>
              <a:buNone/>
            </a:pPr>
            <a:r>
              <a:rPr lang="en-US" i="1" dirty="0">
                <a:solidFill>
                  <a:srgbClr val="CC3300"/>
                </a:solidFill>
                <a:latin typeface="VNI-Times" pitchFamily="2" charset="0"/>
              </a:rPr>
              <a:t>	</a:t>
            </a:r>
            <a:r>
              <a:rPr lang="en-US" sz="2800" i="1" dirty="0">
                <a:solidFill>
                  <a:srgbClr val="CC3300"/>
                </a:solidFill>
                <a:latin typeface="VNI-Helve" pitchFamily="2" charset="0"/>
              </a:rPr>
              <a:t>* </a:t>
            </a:r>
            <a:r>
              <a:rPr lang="en-US" sz="2800" i="1" dirty="0" err="1">
                <a:solidFill>
                  <a:srgbClr val="CC3300"/>
                </a:solidFill>
                <a:latin typeface="VNI-Helve" pitchFamily="2" charset="0"/>
              </a:rPr>
              <a:t>Sinh</a:t>
            </a:r>
            <a:r>
              <a:rPr lang="en-US" sz="2800" i="1" dirty="0">
                <a:solidFill>
                  <a:srgbClr val="CC3300"/>
                </a:solidFill>
                <a:latin typeface="VNI-Helve" pitchFamily="2" charset="0"/>
              </a:rPr>
              <a:t> </a:t>
            </a:r>
            <a:r>
              <a:rPr lang="en-US" sz="2800" i="1" dirty="0" err="1">
                <a:solidFill>
                  <a:srgbClr val="CC3300"/>
                </a:solidFill>
                <a:latin typeface="VNI-Helve" pitchFamily="2" charset="0"/>
              </a:rPr>
              <a:t>hoùa</a:t>
            </a:r>
            <a:r>
              <a:rPr lang="en-US" sz="2800" i="1" dirty="0">
                <a:solidFill>
                  <a:srgbClr val="CC3300"/>
                </a:solidFill>
                <a:latin typeface="VNI-Helve" pitchFamily="2" charset="0"/>
              </a:rPr>
              <a:t>:</a:t>
            </a:r>
          </a:p>
          <a:p>
            <a:pPr marL="609600" indent="-609600">
              <a:buFont typeface="Wingdings" pitchFamily="2" charset="2"/>
              <a:buChar char="Ø"/>
            </a:pPr>
            <a:r>
              <a:rPr lang="en-US" sz="2800" dirty="0" err="1">
                <a:latin typeface="VNI-Helve" pitchFamily="2" charset="0"/>
              </a:rPr>
              <a:t>Ñöôøng</a:t>
            </a:r>
            <a:r>
              <a:rPr lang="en-US" sz="2800" dirty="0">
                <a:latin typeface="VNI-Helve" pitchFamily="2" charset="0"/>
              </a:rPr>
              <a:t> </a:t>
            </a:r>
            <a:r>
              <a:rPr lang="en-US" sz="2800" dirty="0" err="1">
                <a:latin typeface="VNI-Helve" pitchFamily="2" charset="0"/>
              </a:rPr>
              <a:t>huyeát</a:t>
            </a:r>
            <a:r>
              <a:rPr lang="en-US" sz="2800" dirty="0">
                <a:latin typeface="VNI-Helve" pitchFamily="2" charset="0"/>
              </a:rPr>
              <a:t> (80- 110mg/</a:t>
            </a:r>
            <a:r>
              <a:rPr lang="en-US" sz="2800" dirty="0" err="1">
                <a:latin typeface="VNI-Helve" pitchFamily="2" charset="0"/>
              </a:rPr>
              <a:t>dL</a:t>
            </a:r>
            <a:r>
              <a:rPr lang="en-US" sz="2800" dirty="0">
                <a:latin typeface="VNI-Helve" pitchFamily="2" charset="0"/>
              </a:rPr>
              <a:t>, max 180mg/</a:t>
            </a:r>
            <a:r>
              <a:rPr lang="en-US" sz="2800" dirty="0" err="1">
                <a:latin typeface="VNI-Helve" pitchFamily="2" charset="0"/>
              </a:rPr>
              <a:t>dL</a:t>
            </a:r>
            <a:r>
              <a:rPr lang="en-US" sz="2800" dirty="0" smtClean="0">
                <a:latin typeface="VNI-Helve" pitchFamily="2" charset="0"/>
              </a:rPr>
              <a:t>).</a:t>
            </a:r>
          </a:p>
          <a:p>
            <a:pPr marL="609600" indent="-609600">
              <a:buFont typeface="Wingdings" pitchFamily="2" charset="2"/>
              <a:buChar char="Ø"/>
            </a:pPr>
            <a:r>
              <a:rPr lang="en-US" sz="2800" dirty="0" smtClean="0">
                <a:latin typeface="VNI-Helve" pitchFamily="2" charset="0"/>
              </a:rPr>
              <a:t>Albumin (</a:t>
            </a:r>
            <a:r>
              <a:rPr lang="en-US" sz="2800" dirty="0" err="1" smtClean="0">
                <a:latin typeface="VNI-Helve" pitchFamily="2" charset="0"/>
              </a:rPr>
              <a:t>neáu</a:t>
            </a:r>
            <a:r>
              <a:rPr lang="en-US" sz="2800" dirty="0" smtClean="0">
                <a:latin typeface="VNI-Helve" pitchFamily="2" charset="0"/>
              </a:rPr>
              <a:t> </a:t>
            </a:r>
            <a:r>
              <a:rPr lang="en-US" sz="2800" dirty="0" err="1" smtClean="0">
                <a:latin typeface="VNI-Helve" pitchFamily="2" charset="0"/>
              </a:rPr>
              <a:t>khoâng</a:t>
            </a:r>
            <a:r>
              <a:rPr lang="en-US" sz="2800" dirty="0" smtClean="0">
                <a:latin typeface="VNI-Helve" pitchFamily="2" charset="0"/>
              </a:rPr>
              <a:t> </a:t>
            </a:r>
            <a:r>
              <a:rPr lang="en-US" sz="2800" dirty="0" err="1" smtClean="0">
                <a:latin typeface="VNI-Helve" pitchFamily="2" charset="0"/>
              </a:rPr>
              <a:t>coù</a:t>
            </a:r>
            <a:r>
              <a:rPr lang="en-US" sz="2800" dirty="0" smtClean="0">
                <a:latin typeface="VNI-Helve" pitchFamily="2" charset="0"/>
              </a:rPr>
              <a:t> </a:t>
            </a:r>
            <a:r>
              <a:rPr lang="en-US" sz="2800" dirty="0" err="1" smtClean="0">
                <a:latin typeface="VNI-Helve" pitchFamily="2" charset="0"/>
              </a:rPr>
              <a:t>vieâm</a:t>
            </a:r>
            <a:r>
              <a:rPr lang="en-US" sz="2800" dirty="0" smtClean="0">
                <a:latin typeface="VNI-Helve" pitchFamily="2" charset="0"/>
              </a:rPr>
              <a:t>) </a:t>
            </a:r>
            <a:r>
              <a:rPr lang="en-US" sz="2800" dirty="0" err="1" smtClean="0">
                <a:latin typeface="VNI-Helve" pitchFamily="2" charset="0"/>
              </a:rPr>
              <a:t>vaø</a:t>
            </a:r>
            <a:r>
              <a:rPr lang="en-US" sz="2800" dirty="0" smtClean="0">
                <a:latin typeface="VNI-Helve" pitchFamily="2" charset="0"/>
              </a:rPr>
              <a:t> </a:t>
            </a:r>
            <a:r>
              <a:rPr lang="en-US" sz="2800" dirty="0" err="1" smtClean="0">
                <a:latin typeface="VNI-Helve" pitchFamily="2" charset="0"/>
              </a:rPr>
              <a:t>thöôøng</a:t>
            </a:r>
            <a:r>
              <a:rPr lang="en-US" sz="2800" dirty="0" smtClean="0">
                <a:latin typeface="VNI-Helve" pitchFamily="2" charset="0"/>
              </a:rPr>
              <a:t> </a:t>
            </a:r>
            <a:r>
              <a:rPr lang="en-US" sz="2800" dirty="0" err="1" smtClean="0">
                <a:latin typeface="VNI-Helve" pitchFamily="2" charset="0"/>
              </a:rPr>
              <a:t>prealbumin</a:t>
            </a:r>
            <a:r>
              <a:rPr lang="en-US" sz="2800" dirty="0" smtClean="0">
                <a:latin typeface="VNI-Helve" pitchFamily="2" charset="0"/>
              </a:rPr>
              <a:t>/</a:t>
            </a:r>
            <a:r>
              <a:rPr lang="en-US" sz="2800" dirty="0" err="1" smtClean="0">
                <a:latin typeface="VNI-Helve" pitchFamily="2" charset="0"/>
              </a:rPr>
              <a:t>maùu</a:t>
            </a:r>
            <a:r>
              <a:rPr lang="en-US" sz="2800" dirty="0">
                <a:latin typeface="VNI-Helve" pitchFamily="2" charset="0"/>
              </a:rPr>
              <a:t>.</a:t>
            </a:r>
          </a:p>
          <a:p>
            <a:pPr marL="609600" indent="-609600">
              <a:buFont typeface="Wingdings" pitchFamily="2" charset="2"/>
              <a:buChar char="Ø"/>
            </a:pPr>
            <a:r>
              <a:rPr lang="en-US" sz="2800" dirty="0">
                <a:latin typeface="VNI-Helve" pitchFamily="2" charset="0"/>
              </a:rPr>
              <a:t>Triglyceride (350- 400mg/</a:t>
            </a:r>
            <a:r>
              <a:rPr lang="en-US" sz="2800" dirty="0" err="1">
                <a:latin typeface="VNI-Helve" pitchFamily="2" charset="0"/>
              </a:rPr>
              <a:t>dL</a:t>
            </a:r>
            <a:r>
              <a:rPr lang="en-US" sz="2800" dirty="0" smtClean="0">
                <a:latin typeface="VNI-Helve" pitchFamily="2" charset="0"/>
              </a:rPr>
              <a:t>): </a:t>
            </a:r>
            <a:r>
              <a:rPr lang="en-US" sz="2800" dirty="0" err="1" smtClean="0">
                <a:latin typeface="VNI-Helve" pitchFamily="2" charset="0"/>
              </a:rPr>
              <a:t>khi</a:t>
            </a:r>
            <a:r>
              <a:rPr lang="en-US" sz="2800" dirty="0" smtClean="0">
                <a:latin typeface="VNI-Helve" pitchFamily="2" charset="0"/>
              </a:rPr>
              <a:t> </a:t>
            </a:r>
            <a:r>
              <a:rPr lang="en-US" sz="2800" dirty="0" err="1" smtClean="0">
                <a:latin typeface="VNI-Helve" pitchFamily="2" charset="0"/>
              </a:rPr>
              <a:t>baét</a:t>
            </a:r>
            <a:r>
              <a:rPr lang="en-US" sz="2800" dirty="0" smtClean="0">
                <a:latin typeface="VNI-Helve" pitchFamily="2" charset="0"/>
              </a:rPr>
              <a:t> </a:t>
            </a:r>
            <a:r>
              <a:rPr lang="en-US" sz="2800" dirty="0" err="1" smtClean="0">
                <a:latin typeface="VNI-Helve" pitchFamily="2" charset="0"/>
              </a:rPr>
              <a:t>ñaàu</a:t>
            </a:r>
            <a:r>
              <a:rPr lang="en-US" sz="2800" dirty="0" smtClean="0">
                <a:latin typeface="VNI-Helve" pitchFamily="2" charset="0"/>
              </a:rPr>
              <a:t> DDTM hay </a:t>
            </a:r>
            <a:r>
              <a:rPr lang="en-US" sz="2800" dirty="0" err="1" smtClean="0">
                <a:latin typeface="VNI-Helve" pitchFamily="2" charset="0"/>
              </a:rPr>
              <a:t>bn</a:t>
            </a:r>
            <a:r>
              <a:rPr lang="en-US" sz="2800" dirty="0" smtClean="0">
                <a:latin typeface="VNI-Helve" pitchFamily="2" charset="0"/>
              </a:rPr>
              <a:t> </a:t>
            </a:r>
            <a:r>
              <a:rPr lang="en-US" sz="2800" dirty="0" err="1" smtClean="0">
                <a:latin typeface="VNI-Helve" pitchFamily="2" charset="0"/>
              </a:rPr>
              <a:t>coù</a:t>
            </a:r>
            <a:r>
              <a:rPr lang="en-US" sz="2800" dirty="0" smtClean="0">
                <a:latin typeface="VNI-Helve" pitchFamily="2" charset="0"/>
              </a:rPr>
              <a:t> RLCH </a:t>
            </a:r>
            <a:r>
              <a:rPr lang="en-US" sz="2800" dirty="0" err="1" smtClean="0">
                <a:latin typeface="VNI-Helve" pitchFamily="2" charset="0"/>
              </a:rPr>
              <a:t>môõ</a:t>
            </a:r>
            <a:r>
              <a:rPr lang="en-US" sz="2800" dirty="0" smtClean="0">
                <a:latin typeface="VNI-Helve" pitchFamily="2" charset="0"/>
              </a:rPr>
              <a:t>.</a:t>
            </a:r>
            <a:endParaRPr lang="en-US" sz="2800" dirty="0">
              <a:latin typeface="VNI-Helve" pitchFamily="2" charset="0"/>
            </a:endParaRPr>
          </a:p>
          <a:p>
            <a:pPr marL="609600" indent="-609600">
              <a:buFont typeface="Wingdings" pitchFamily="2" charset="2"/>
              <a:buChar char="Ø"/>
            </a:pPr>
            <a:r>
              <a:rPr lang="en-US" sz="2800" dirty="0">
                <a:latin typeface="VNI-Helve" pitchFamily="2" charset="0"/>
              </a:rPr>
              <a:t>BUN (&lt; 30mg/</a:t>
            </a:r>
            <a:r>
              <a:rPr lang="en-US" sz="2800" dirty="0" err="1">
                <a:latin typeface="VNI-Helve" pitchFamily="2" charset="0"/>
              </a:rPr>
              <a:t>dL</a:t>
            </a:r>
            <a:r>
              <a:rPr lang="en-US" sz="2800" dirty="0">
                <a:latin typeface="VNI-Helve" pitchFamily="2" charset="0"/>
              </a:rPr>
              <a:t>).</a:t>
            </a:r>
          </a:p>
          <a:p>
            <a:pPr marL="609600" indent="-609600">
              <a:buFont typeface="Wingdings" pitchFamily="2" charset="2"/>
              <a:buChar char="Ø"/>
            </a:pPr>
            <a:r>
              <a:rPr lang="en-US" sz="2800" dirty="0">
                <a:latin typeface="VNI-Helve" pitchFamily="2" charset="0"/>
              </a:rPr>
              <a:t>Ion </a:t>
            </a:r>
            <a:r>
              <a:rPr lang="en-US" sz="2800" dirty="0" err="1">
                <a:latin typeface="VNI-Helve" pitchFamily="2" charset="0"/>
              </a:rPr>
              <a:t>ñoà</a:t>
            </a:r>
            <a:r>
              <a:rPr lang="en-US" sz="2800" dirty="0">
                <a:latin typeface="VNI-Helve" pitchFamily="2" charset="0"/>
              </a:rPr>
              <a:t>, </a:t>
            </a:r>
            <a:r>
              <a:rPr lang="en-US" sz="2800" dirty="0" err="1">
                <a:latin typeface="VNI-Helve" pitchFamily="2" charset="0"/>
              </a:rPr>
              <a:t>chöùc</a:t>
            </a:r>
            <a:r>
              <a:rPr lang="en-US" sz="2800" dirty="0">
                <a:latin typeface="VNI-Helve" pitchFamily="2" charset="0"/>
              </a:rPr>
              <a:t> </a:t>
            </a:r>
            <a:r>
              <a:rPr lang="en-US" sz="2800" dirty="0" err="1">
                <a:latin typeface="VNI-Helve" pitchFamily="2" charset="0"/>
              </a:rPr>
              <a:t>naêng</a:t>
            </a:r>
            <a:r>
              <a:rPr lang="en-US" sz="2800" dirty="0">
                <a:latin typeface="VNI-Helve" pitchFamily="2" charset="0"/>
              </a:rPr>
              <a:t> </a:t>
            </a:r>
            <a:r>
              <a:rPr lang="en-US" sz="2800" dirty="0" err="1">
                <a:latin typeface="VNI-Helve" pitchFamily="2" charset="0"/>
              </a:rPr>
              <a:t>thaän</a:t>
            </a:r>
            <a:r>
              <a:rPr lang="en-US" sz="2800" dirty="0">
                <a:latin typeface="VNI-Helve" pitchFamily="2" charset="0"/>
              </a:rPr>
              <a:t>, </a:t>
            </a:r>
            <a:r>
              <a:rPr lang="en-US" sz="2800" dirty="0" err="1">
                <a:latin typeface="VNI-Helve" pitchFamily="2" charset="0"/>
              </a:rPr>
              <a:t>gan</a:t>
            </a:r>
            <a:r>
              <a:rPr lang="en-US" sz="2800" dirty="0">
                <a:latin typeface="VNI-Helve" pitchFamily="2" charset="0"/>
              </a:rPr>
              <a:t>…</a:t>
            </a:r>
          </a:p>
        </p:txBody>
      </p:sp>
    </p:spTree>
    <p:extLst>
      <p:ext uri="{BB962C8B-B14F-4D97-AF65-F5344CB8AC3E}">
        <p14:creationId xmlns:p14="http://schemas.microsoft.com/office/powerpoint/2010/main" val="298848877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52939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a:xfrm>
            <a:off x="457200" y="274638"/>
            <a:ext cx="7848600" cy="1143000"/>
          </a:xfrm>
        </p:spPr>
        <p:txBody>
          <a:bodyPr>
            <a:normAutofit fontScale="90000"/>
          </a:bodyPr>
          <a:lstStyle/>
          <a:p>
            <a:pPr algn="ctr"/>
            <a:r>
              <a:rPr lang="en-US" sz="3600" b="1" dirty="0" err="1">
                <a:solidFill>
                  <a:srgbClr val="002060"/>
                </a:solidFill>
                <a:latin typeface="VNI-Helve" pitchFamily="2" charset="0"/>
              </a:rPr>
              <a:t>AÛnh</a:t>
            </a:r>
            <a:r>
              <a:rPr lang="en-US" sz="3600" b="1" dirty="0">
                <a:solidFill>
                  <a:srgbClr val="002060"/>
                </a:solidFill>
                <a:latin typeface="VNI-Helve" pitchFamily="2" charset="0"/>
              </a:rPr>
              <a:t> </a:t>
            </a:r>
            <a:r>
              <a:rPr lang="en-US" sz="3600" b="1" dirty="0" err="1">
                <a:solidFill>
                  <a:srgbClr val="002060"/>
                </a:solidFill>
                <a:latin typeface="VNI-Helve" pitchFamily="2" charset="0"/>
              </a:rPr>
              <a:t>höôûng</a:t>
            </a:r>
            <a:r>
              <a:rPr lang="en-US" sz="3600" b="1" dirty="0">
                <a:solidFill>
                  <a:srgbClr val="002060"/>
                </a:solidFill>
                <a:latin typeface="VNI-Helve" pitchFamily="2" charset="0"/>
              </a:rPr>
              <a:t> </a:t>
            </a:r>
            <a:r>
              <a:rPr lang="en-US" sz="3600" b="1" dirty="0" err="1">
                <a:solidFill>
                  <a:srgbClr val="002060"/>
                </a:solidFill>
                <a:latin typeface="VNI-Helve" pitchFamily="2" charset="0"/>
              </a:rPr>
              <a:t>cuûa</a:t>
            </a:r>
            <a:r>
              <a:rPr lang="en-US" sz="3600" b="1" dirty="0">
                <a:solidFill>
                  <a:srgbClr val="002060"/>
                </a:solidFill>
                <a:latin typeface="VNI-Helve" pitchFamily="2" charset="0"/>
              </a:rPr>
              <a:t> SDD </a:t>
            </a:r>
            <a:r>
              <a:rPr lang="en-US" sz="3600" b="1" dirty="0" err="1">
                <a:solidFill>
                  <a:srgbClr val="002060"/>
                </a:solidFill>
                <a:latin typeface="VNI-Helve" pitchFamily="2" charset="0"/>
              </a:rPr>
              <a:t>lieân</a:t>
            </a:r>
            <a:r>
              <a:rPr lang="en-US" sz="3600" b="1" dirty="0">
                <a:solidFill>
                  <a:srgbClr val="002060"/>
                </a:solidFill>
                <a:latin typeface="VNI-Helve" pitchFamily="2" charset="0"/>
              </a:rPr>
              <a:t> </a:t>
            </a:r>
            <a:r>
              <a:rPr lang="en-US" sz="3600" b="1" dirty="0" err="1">
                <a:solidFill>
                  <a:srgbClr val="002060"/>
                </a:solidFill>
                <a:latin typeface="VNI-Helve" pitchFamily="2" charset="0"/>
              </a:rPr>
              <a:t>quan</a:t>
            </a:r>
            <a:r>
              <a:rPr lang="en-US" sz="3600" b="1" dirty="0">
                <a:solidFill>
                  <a:srgbClr val="002060"/>
                </a:solidFill>
                <a:latin typeface="VNI-Helve" pitchFamily="2" charset="0"/>
              </a:rPr>
              <a:t> </a:t>
            </a:r>
            <a:r>
              <a:rPr lang="en-US" sz="3600" b="1" dirty="0" err="1">
                <a:solidFill>
                  <a:srgbClr val="002060"/>
                </a:solidFill>
                <a:latin typeface="VNI-Helve" pitchFamily="2" charset="0"/>
              </a:rPr>
              <a:t>ñeán</a:t>
            </a:r>
            <a:r>
              <a:rPr lang="en-US" sz="3600" b="1" dirty="0">
                <a:solidFill>
                  <a:srgbClr val="002060"/>
                </a:solidFill>
                <a:latin typeface="VNI-Helve" pitchFamily="2" charset="0"/>
              </a:rPr>
              <a:t> </a:t>
            </a:r>
            <a:r>
              <a:rPr lang="en-US" sz="3600" b="1" dirty="0" err="1">
                <a:solidFill>
                  <a:srgbClr val="002060"/>
                </a:solidFill>
                <a:latin typeface="VNI-Helve" pitchFamily="2" charset="0"/>
              </a:rPr>
              <a:t>beänh</a:t>
            </a:r>
            <a:r>
              <a:rPr lang="en-US" sz="3600" b="1" dirty="0">
                <a:solidFill>
                  <a:srgbClr val="002060"/>
                </a:solidFill>
                <a:latin typeface="VNI-Helve" pitchFamily="2" charset="0"/>
              </a:rPr>
              <a:t> </a:t>
            </a:r>
            <a:r>
              <a:rPr lang="en-US" sz="3600" b="1" dirty="0" err="1">
                <a:solidFill>
                  <a:srgbClr val="002060"/>
                </a:solidFill>
                <a:latin typeface="VNI-Helve" pitchFamily="2" charset="0"/>
              </a:rPr>
              <a:t>lyù</a:t>
            </a:r>
            <a:endParaRPr lang="en-US" sz="3600" b="1" dirty="0">
              <a:solidFill>
                <a:srgbClr val="002060"/>
              </a:solidFill>
              <a:latin typeface="VNI-Helve" pitchFamily="2" charset="0"/>
            </a:endParaRPr>
          </a:p>
        </p:txBody>
      </p:sp>
      <p:sp>
        <p:nvSpPr>
          <p:cNvPr id="456708" name="Text Box 4"/>
          <p:cNvSpPr txBox="1">
            <a:spLocks noChangeArrowheads="1"/>
          </p:cNvSpPr>
          <p:nvPr/>
        </p:nvSpPr>
        <p:spPr bwMode="auto">
          <a:xfrm>
            <a:off x="2438400" y="6400800"/>
            <a:ext cx="3505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p>
        </p:txBody>
      </p:sp>
      <p:sp>
        <p:nvSpPr>
          <p:cNvPr id="456709" name="Text Box 5"/>
          <p:cNvSpPr txBox="1">
            <a:spLocks noChangeArrowheads="1"/>
          </p:cNvSpPr>
          <p:nvPr/>
        </p:nvSpPr>
        <p:spPr bwMode="auto">
          <a:xfrm>
            <a:off x="1524000" y="6521450"/>
            <a:ext cx="7391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dirty="0"/>
              <a:t>Norman K, </a:t>
            </a:r>
            <a:r>
              <a:rPr lang="en-US" sz="1600" dirty="0" err="1"/>
              <a:t>Pirlich</a:t>
            </a:r>
            <a:r>
              <a:rPr lang="en-US" sz="1600" dirty="0"/>
              <a:t> M. Prognostic impact of disease- related malnutrition . 2007</a:t>
            </a:r>
          </a:p>
        </p:txBody>
      </p:sp>
      <p:sp>
        <p:nvSpPr>
          <p:cNvPr id="456710" name="AutoShape 6"/>
          <p:cNvSpPr>
            <a:spLocks noChangeArrowheads="1"/>
          </p:cNvSpPr>
          <p:nvPr/>
        </p:nvSpPr>
        <p:spPr bwMode="auto">
          <a:xfrm>
            <a:off x="533400" y="1219200"/>
            <a:ext cx="1905000" cy="2362200"/>
          </a:xfrm>
          <a:prstGeom prst="roundRect">
            <a:avLst>
              <a:gd name="adj" fmla="val 16667"/>
            </a:avLst>
          </a:prstGeom>
          <a:solidFill>
            <a:schemeClr val="accent6">
              <a:lumMod val="40000"/>
              <a:lumOff val="60000"/>
            </a:schemeClr>
          </a:solidFill>
          <a:ln w="9525">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endParaRPr lang="en-US"/>
          </a:p>
        </p:txBody>
      </p:sp>
      <p:sp>
        <p:nvSpPr>
          <p:cNvPr id="456711" name="Text Box 7"/>
          <p:cNvSpPr txBox="1">
            <a:spLocks noChangeArrowheads="1"/>
          </p:cNvSpPr>
          <p:nvPr/>
        </p:nvSpPr>
        <p:spPr bwMode="auto">
          <a:xfrm>
            <a:off x="609600" y="1447800"/>
            <a:ext cx="1828800"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dirty="0" err="1">
                <a:latin typeface="VNI-Helve" pitchFamily="2" charset="0"/>
              </a:rPr>
              <a:t>Beänh</a:t>
            </a:r>
            <a:r>
              <a:rPr lang="en-US" b="1" dirty="0">
                <a:latin typeface="VNI-Helve" pitchFamily="2" charset="0"/>
              </a:rPr>
              <a:t> </a:t>
            </a:r>
            <a:r>
              <a:rPr lang="en-US" b="1" dirty="0" err="1">
                <a:latin typeface="VNI-Helve" pitchFamily="2" charset="0"/>
              </a:rPr>
              <a:t>lyù</a:t>
            </a:r>
            <a:r>
              <a:rPr lang="en-US" b="1" dirty="0">
                <a:latin typeface="VNI-Helve" pitchFamily="2" charset="0"/>
              </a:rPr>
              <a:t> </a:t>
            </a:r>
            <a:r>
              <a:rPr lang="en-US" b="1" dirty="0" err="1">
                <a:latin typeface="VNI-Helve" pitchFamily="2" charset="0"/>
              </a:rPr>
              <a:t>maõn</a:t>
            </a:r>
            <a:endParaRPr lang="en-US" b="1" dirty="0">
              <a:latin typeface="VNI-Helve" pitchFamily="2" charset="0"/>
            </a:endParaRPr>
          </a:p>
          <a:p>
            <a:pPr algn="ctr">
              <a:spcBef>
                <a:spcPct val="50000"/>
              </a:spcBef>
            </a:pPr>
            <a:r>
              <a:rPr lang="en-US" dirty="0">
                <a:latin typeface="VNI-Helve" pitchFamily="2" charset="0"/>
              </a:rPr>
              <a:t>COPD</a:t>
            </a:r>
          </a:p>
          <a:p>
            <a:pPr algn="ctr">
              <a:spcBef>
                <a:spcPct val="50000"/>
              </a:spcBef>
            </a:pPr>
            <a:r>
              <a:rPr lang="en-US" dirty="0" err="1">
                <a:latin typeface="VNI-Helve" pitchFamily="2" charset="0"/>
              </a:rPr>
              <a:t>Xô</a:t>
            </a:r>
            <a:r>
              <a:rPr lang="en-US" dirty="0">
                <a:latin typeface="VNI-Helve" pitchFamily="2" charset="0"/>
              </a:rPr>
              <a:t> </a:t>
            </a:r>
            <a:r>
              <a:rPr lang="en-US" dirty="0" err="1">
                <a:latin typeface="VNI-Helve" pitchFamily="2" charset="0"/>
              </a:rPr>
              <a:t>gan</a:t>
            </a:r>
            <a:endParaRPr lang="en-US" dirty="0">
              <a:latin typeface="VNI-Helve" pitchFamily="2" charset="0"/>
            </a:endParaRPr>
          </a:p>
          <a:p>
            <a:pPr algn="ctr">
              <a:spcBef>
                <a:spcPct val="50000"/>
              </a:spcBef>
            </a:pPr>
            <a:r>
              <a:rPr lang="en-US" dirty="0" err="1">
                <a:latin typeface="VNI-Helve" pitchFamily="2" charset="0"/>
              </a:rPr>
              <a:t>Ung</a:t>
            </a:r>
            <a:r>
              <a:rPr lang="en-US" dirty="0">
                <a:latin typeface="VNI-Helve" pitchFamily="2" charset="0"/>
              </a:rPr>
              <a:t> </a:t>
            </a:r>
            <a:r>
              <a:rPr lang="en-US" dirty="0" err="1">
                <a:latin typeface="VNI-Helve" pitchFamily="2" charset="0"/>
              </a:rPr>
              <a:t>thö</a:t>
            </a:r>
            <a:endParaRPr lang="en-US" dirty="0">
              <a:latin typeface="VNI-Helve" pitchFamily="2" charset="0"/>
            </a:endParaRPr>
          </a:p>
          <a:p>
            <a:pPr algn="ctr">
              <a:spcBef>
                <a:spcPct val="50000"/>
              </a:spcBef>
            </a:pPr>
            <a:r>
              <a:rPr lang="en-US" dirty="0">
                <a:latin typeface="VNI-Helve" pitchFamily="2" charset="0"/>
              </a:rPr>
              <a:t>AIDS</a:t>
            </a:r>
          </a:p>
        </p:txBody>
      </p:sp>
      <p:sp>
        <p:nvSpPr>
          <p:cNvPr id="456712" name="AutoShape 8"/>
          <p:cNvSpPr>
            <a:spLocks noChangeArrowheads="1"/>
          </p:cNvSpPr>
          <p:nvPr/>
        </p:nvSpPr>
        <p:spPr bwMode="auto">
          <a:xfrm>
            <a:off x="533400" y="4572000"/>
            <a:ext cx="1905000" cy="2012156"/>
          </a:xfrm>
          <a:prstGeom prst="roundRect">
            <a:avLst>
              <a:gd name="adj" fmla="val 16667"/>
            </a:avLst>
          </a:prstGeom>
          <a:solidFill>
            <a:schemeClr val="accent6">
              <a:lumMod val="40000"/>
              <a:lumOff val="60000"/>
            </a:schemeClr>
          </a:solidFill>
          <a:ln w="9525">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endParaRPr lang="en-US" dirty="0"/>
          </a:p>
        </p:txBody>
      </p:sp>
      <p:sp>
        <p:nvSpPr>
          <p:cNvPr id="456713" name="Text Box 9"/>
          <p:cNvSpPr txBox="1">
            <a:spLocks noChangeArrowheads="1"/>
          </p:cNvSpPr>
          <p:nvPr/>
        </p:nvSpPr>
        <p:spPr bwMode="auto">
          <a:xfrm>
            <a:off x="533400" y="4572000"/>
            <a:ext cx="1828800" cy="2017713"/>
          </a:xfrm>
          <a:prstGeom prst="rect">
            <a:avLst/>
          </a:prstGeom>
          <a:noFill/>
          <a:ln>
            <a:noFill/>
          </a:ln>
          <a:effectLst/>
        </p:spPr>
        <p:txBody>
          <a:bodyPr>
            <a:spAutoFit/>
          </a:bodyPr>
          <a:lstStyle/>
          <a:p>
            <a:pPr algn="ctr">
              <a:spcBef>
                <a:spcPct val="50000"/>
              </a:spcBef>
            </a:pPr>
            <a:r>
              <a:rPr lang="en-US" b="1" dirty="0" err="1">
                <a:latin typeface="VNI-Helve" pitchFamily="2" charset="0"/>
              </a:rPr>
              <a:t>Beänh</a:t>
            </a:r>
            <a:r>
              <a:rPr lang="en-US" b="1" dirty="0">
                <a:latin typeface="VNI-Helve" pitchFamily="2" charset="0"/>
              </a:rPr>
              <a:t> </a:t>
            </a:r>
            <a:r>
              <a:rPr lang="en-US" b="1" dirty="0" err="1">
                <a:latin typeface="VNI-Helve" pitchFamily="2" charset="0"/>
              </a:rPr>
              <a:t>lyù</a:t>
            </a:r>
            <a:r>
              <a:rPr lang="en-US" b="1" dirty="0">
                <a:latin typeface="VNI-Helve" pitchFamily="2" charset="0"/>
              </a:rPr>
              <a:t> </a:t>
            </a:r>
            <a:r>
              <a:rPr lang="en-US" b="1" dirty="0" err="1">
                <a:latin typeface="VNI-Helve" pitchFamily="2" charset="0"/>
              </a:rPr>
              <a:t>caáp</a:t>
            </a:r>
            <a:endParaRPr lang="en-US" b="1" dirty="0">
              <a:latin typeface="VNI-Helve" pitchFamily="2" charset="0"/>
            </a:endParaRPr>
          </a:p>
          <a:p>
            <a:pPr algn="ctr">
              <a:spcBef>
                <a:spcPct val="50000"/>
              </a:spcBef>
            </a:pPr>
            <a:r>
              <a:rPr lang="en-US" dirty="0" err="1">
                <a:latin typeface="VNI-Helve" pitchFamily="2" charset="0"/>
              </a:rPr>
              <a:t>Nhieãm</a:t>
            </a:r>
            <a:r>
              <a:rPr lang="en-US" dirty="0">
                <a:latin typeface="VNI-Helve" pitchFamily="2" charset="0"/>
              </a:rPr>
              <a:t> </a:t>
            </a:r>
            <a:r>
              <a:rPr lang="en-US" dirty="0" err="1">
                <a:latin typeface="VNI-Helve" pitchFamily="2" charset="0"/>
              </a:rPr>
              <a:t>truøng</a:t>
            </a:r>
            <a:endParaRPr lang="en-US" dirty="0">
              <a:latin typeface="VNI-Helve" pitchFamily="2" charset="0"/>
            </a:endParaRPr>
          </a:p>
          <a:p>
            <a:pPr algn="ctr">
              <a:spcBef>
                <a:spcPct val="50000"/>
              </a:spcBef>
            </a:pPr>
            <a:r>
              <a:rPr lang="en-US" dirty="0" err="1">
                <a:latin typeface="VNI-Helve" pitchFamily="2" charset="0"/>
              </a:rPr>
              <a:t>Chaán</a:t>
            </a:r>
            <a:r>
              <a:rPr lang="en-US" dirty="0">
                <a:latin typeface="VNI-Helve" pitchFamily="2" charset="0"/>
              </a:rPr>
              <a:t> </a:t>
            </a:r>
            <a:r>
              <a:rPr lang="en-US" dirty="0" err="1">
                <a:latin typeface="VNI-Helve" pitchFamily="2" charset="0"/>
              </a:rPr>
              <a:t>thöông</a:t>
            </a:r>
            <a:endParaRPr lang="en-US" dirty="0">
              <a:latin typeface="VNI-Helve" pitchFamily="2" charset="0"/>
            </a:endParaRPr>
          </a:p>
          <a:p>
            <a:pPr algn="ctr">
              <a:spcBef>
                <a:spcPct val="50000"/>
              </a:spcBef>
            </a:pPr>
            <a:r>
              <a:rPr lang="en-US" dirty="0" err="1">
                <a:latin typeface="VNI-Helve" pitchFamily="2" charset="0"/>
              </a:rPr>
              <a:t>Phaãu</a:t>
            </a:r>
            <a:r>
              <a:rPr lang="en-US" dirty="0">
                <a:latin typeface="VNI-Helve" pitchFamily="2" charset="0"/>
              </a:rPr>
              <a:t> </a:t>
            </a:r>
            <a:r>
              <a:rPr lang="en-US" dirty="0" err="1">
                <a:latin typeface="VNI-Helve" pitchFamily="2" charset="0"/>
              </a:rPr>
              <a:t>thuaät</a:t>
            </a:r>
            <a:endParaRPr lang="en-US" dirty="0">
              <a:latin typeface="VNI-Helve" pitchFamily="2" charset="0"/>
            </a:endParaRPr>
          </a:p>
          <a:p>
            <a:pPr algn="ctr">
              <a:spcBef>
                <a:spcPct val="50000"/>
              </a:spcBef>
            </a:pPr>
            <a:r>
              <a:rPr lang="en-US" dirty="0" err="1">
                <a:latin typeface="VNI-Helve" pitchFamily="2" charset="0"/>
              </a:rPr>
              <a:t>Phoûng</a:t>
            </a:r>
            <a:r>
              <a:rPr lang="en-US" dirty="0">
                <a:latin typeface="VNI-Helve" pitchFamily="2" charset="0"/>
              </a:rPr>
              <a:t>…</a:t>
            </a:r>
          </a:p>
        </p:txBody>
      </p:sp>
      <p:sp>
        <p:nvSpPr>
          <p:cNvPr id="456714" name="AutoShape 10"/>
          <p:cNvSpPr>
            <a:spLocks noChangeArrowheads="1"/>
          </p:cNvSpPr>
          <p:nvPr/>
        </p:nvSpPr>
        <p:spPr bwMode="auto">
          <a:xfrm>
            <a:off x="533400" y="3581400"/>
            <a:ext cx="2057400" cy="990600"/>
          </a:xfrm>
          <a:prstGeom prst="bevel">
            <a:avLst>
              <a:gd name="adj" fmla="val 12500"/>
            </a:avLst>
          </a:prstGeom>
          <a:solidFill>
            <a:srgbClr val="00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6715" name="Text Box 11"/>
          <p:cNvSpPr txBox="1">
            <a:spLocks noChangeArrowheads="1"/>
          </p:cNvSpPr>
          <p:nvPr/>
        </p:nvSpPr>
        <p:spPr bwMode="auto">
          <a:xfrm>
            <a:off x="685800" y="3733800"/>
            <a:ext cx="1752600"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dirty="0" err="1">
                <a:solidFill>
                  <a:srgbClr val="CCFF99"/>
                </a:solidFill>
                <a:latin typeface="VNI-Helve" pitchFamily="2" charset="0"/>
              </a:rPr>
              <a:t>Bieáng</a:t>
            </a:r>
            <a:r>
              <a:rPr lang="en-US" b="1" dirty="0">
                <a:solidFill>
                  <a:srgbClr val="CCFF99"/>
                </a:solidFill>
                <a:latin typeface="VNI-Helve" pitchFamily="2" charset="0"/>
              </a:rPr>
              <a:t> </a:t>
            </a:r>
            <a:r>
              <a:rPr lang="en-US" b="1" dirty="0" err="1">
                <a:solidFill>
                  <a:srgbClr val="CCFF99"/>
                </a:solidFill>
                <a:latin typeface="VNI-Helve" pitchFamily="2" charset="0"/>
              </a:rPr>
              <a:t>aên</a:t>
            </a:r>
            <a:endParaRPr lang="en-US" b="1" dirty="0">
              <a:solidFill>
                <a:srgbClr val="CCFF99"/>
              </a:solidFill>
              <a:latin typeface="VNI-Helve" pitchFamily="2" charset="0"/>
            </a:endParaRPr>
          </a:p>
          <a:p>
            <a:pPr algn="ctr">
              <a:spcBef>
                <a:spcPct val="50000"/>
              </a:spcBef>
            </a:pPr>
            <a:r>
              <a:rPr lang="en-US" b="1" dirty="0" err="1">
                <a:solidFill>
                  <a:srgbClr val="CCFF99"/>
                </a:solidFill>
                <a:latin typeface="VNI-Helve" pitchFamily="2" charset="0"/>
              </a:rPr>
              <a:t>Keùm</a:t>
            </a:r>
            <a:r>
              <a:rPr lang="en-US" b="1" dirty="0">
                <a:solidFill>
                  <a:srgbClr val="CCFF99"/>
                </a:solidFill>
                <a:latin typeface="VNI-Helve" pitchFamily="2" charset="0"/>
              </a:rPr>
              <a:t> </a:t>
            </a:r>
            <a:r>
              <a:rPr lang="en-US" b="1" dirty="0" err="1">
                <a:solidFill>
                  <a:srgbClr val="CCFF99"/>
                </a:solidFill>
                <a:latin typeface="VNI-Helve" pitchFamily="2" charset="0"/>
              </a:rPr>
              <a:t>haáp</a:t>
            </a:r>
            <a:r>
              <a:rPr lang="en-US" b="1" dirty="0">
                <a:solidFill>
                  <a:srgbClr val="CCFF99"/>
                </a:solidFill>
                <a:latin typeface="VNI-Helve" pitchFamily="2" charset="0"/>
              </a:rPr>
              <a:t> </a:t>
            </a:r>
            <a:r>
              <a:rPr lang="en-US" b="1" dirty="0" err="1">
                <a:solidFill>
                  <a:srgbClr val="CCFF99"/>
                </a:solidFill>
                <a:latin typeface="VNI-Helve" pitchFamily="2" charset="0"/>
              </a:rPr>
              <a:t>thu</a:t>
            </a:r>
            <a:endParaRPr lang="en-US" b="1" dirty="0">
              <a:solidFill>
                <a:srgbClr val="CCFF99"/>
              </a:solidFill>
              <a:latin typeface="VNI-Helve" pitchFamily="2" charset="0"/>
            </a:endParaRPr>
          </a:p>
        </p:txBody>
      </p:sp>
      <p:grpSp>
        <p:nvGrpSpPr>
          <p:cNvPr id="11" name="Group 10"/>
          <p:cNvGrpSpPr/>
          <p:nvPr/>
        </p:nvGrpSpPr>
        <p:grpSpPr>
          <a:xfrm>
            <a:off x="2362200" y="1905000"/>
            <a:ext cx="2057400" cy="1676400"/>
            <a:chOff x="2362200" y="1905000"/>
            <a:chExt cx="2057400" cy="1676400"/>
          </a:xfrm>
        </p:grpSpPr>
        <p:sp>
          <p:nvSpPr>
            <p:cNvPr id="456717" name="Text Box 13"/>
            <p:cNvSpPr txBox="1">
              <a:spLocks noChangeArrowheads="1"/>
            </p:cNvSpPr>
            <p:nvPr/>
          </p:nvSpPr>
          <p:spPr bwMode="auto">
            <a:xfrm>
              <a:off x="3124200" y="1905000"/>
              <a:ext cx="1295400" cy="457200"/>
            </a:xfrm>
            <a:prstGeom prst="rect">
              <a:avLst/>
            </a:prstGeom>
            <a:solidFill>
              <a:srgbClr val="92D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spAutoFit/>
            </a:bodyPr>
            <a:lstStyle/>
            <a:p>
              <a:pPr algn="ctr">
                <a:spcBef>
                  <a:spcPct val="50000"/>
                </a:spcBef>
              </a:pPr>
              <a:r>
                <a:rPr lang="en-US" sz="2400" b="1" dirty="0" err="1">
                  <a:solidFill>
                    <a:srgbClr val="008000"/>
                  </a:solidFill>
                  <a:latin typeface="VNI-Helve" pitchFamily="2" charset="0"/>
                </a:rPr>
                <a:t>Ñoùi</a:t>
              </a:r>
              <a:endParaRPr lang="en-US" sz="2400" b="1" dirty="0">
                <a:solidFill>
                  <a:srgbClr val="008000"/>
                </a:solidFill>
                <a:latin typeface="VNI-Helve" pitchFamily="2" charset="0"/>
              </a:endParaRPr>
            </a:p>
          </p:txBody>
        </p:sp>
        <p:sp>
          <p:nvSpPr>
            <p:cNvPr id="456725" name="Line 21"/>
            <p:cNvSpPr>
              <a:spLocks noChangeShapeType="1"/>
            </p:cNvSpPr>
            <p:nvPr/>
          </p:nvSpPr>
          <p:spPr bwMode="auto">
            <a:xfrm flipV="1">
              <a:off x="2362200" y="2209800"/>
              <a:ext cx="685800" cy="13716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7" name="Group 16"/>
          <p:cNvGrpSpPr/>
          <p:nvPr/>
        </p:nvGrpSpPr>
        <p:grpSpPr>
          <a:xfrm>
            <a:off x="2590800" y="3733800"/>
            <a:ext cx="2743200" cy="457200"/>
            <a:chOff x="2590800" y="3733800"/>
            <a:chExt cx="2743200" cy="457200"/>
          </a:xfrm>
        </p:grpSpPr>
        <p:sp>
          <p:nvSpPr>
            <p:cNvPr id="456719" name="Text Box 15"/>
            <p:cNvSpPr txBox="1">
              <a:spLocks noChangeArrowheads="1"/>
            </p:cNvSpPr>
            <p:nvPr/>
          </p:nvSpPr>
          <p:spPr bwMode="auto">
            <a:xfrm>
              <a:off x="2971800" y="3733800"/>
              <a:ext cx="2362200" cy="457200"/>
            </a:xfrm>
            <a:prstGeom prst="rect">
              <a:avLst/>
            </a:prstGeom>
            <a:solidFill>
              <a:srgbClr val="92D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spAutoFit/>
            </a:bodyPr>
            <a:lstStyle/>
            <a:p>
              <a:pPr>
                <a:spcBef>
                  <a:spcPct val="50000"/>
                </a:spcBef>
              </a:pPr>
              <a:r>
                <a:rPr lang="en-US" sz="2400" b="1" dirty="0" err="1">
                  <a:solidFill>
                    <a:srgbClr val="008000"/>
                  </a:solidFill>
                  <a:latin typeface="VNI-Helve" pitchFamily="2" charset="0"/>
                </a:rPr>
                <a:t>Ñaùp</a:t>
              </a:r>
              <a:r>
                <a:rPr lang="en-US" sz="2400" b="1" dirty="0">
                  <a:solidFill>
                    <a:srgbClr val="008000"/>
                  </a:solidFill>
                  <a:latin typeface="VNI-Helve" pitchFamily="2" charset="0"/>
                </a:rPr>
                <a:t> </a:t>
              </a:r>
              <a:r>
                <a:rPr lang="en-US" sz="2400" b="1" dirty="0" err="1">
                  <a:solidFill>
                    <a:srgbClr val="008000"/>
                  </a:solidFill>
                  <a:latin typeface="VNI-Helve" pitchFamily="2" charset="0"/>
                </a:rPr>
                <a:t>öùng</a:t>
              </a:r>
              <a:r>
                <a:rPr lang="en-US" sz="2400" b="1" dirty="0">
                  <a:solidFill>
                    <a:srgbClr val="008000"/>
                  </a:solidFill>
                  <a:latin typeface="VNI-Helve" pitchFamily="2" charset="0"/>
                </a:rPr>
                <a:t> </a:t>
              </a:r>
              <a:r>
                <a:rPr lang="en-US" sz="2400" b="1" dirty="0" err="1">
                  <a:solidFill>
                    <a:srgbClr val="008000"/>
                  </a:solidFill>
                  <a:latin typeface="VNI-Helve" pitchFamily="2" charset="0"/>
                </a:rPr>
                <a:t>vieâm</a:t>
              </a:r>
              <a:endParaRPr lang="en-US" sz="2400" b="1" dirty="0">
                <a:solidFill>
                  <a:srgbClr val="008000"/>
                </a:solidFill>
                <a:latin typeface="VNI-Helve" pitchFamily="2" charset="0"/>
              </a:endParaRPr>
            </a:p>
          </p:txBody>
        </p:sp>
        <p:sp>
          <p:nvSpPr>
            <p:cNvPr id="456726" name="Line 22"/>
            <p:cNvSpPr>
              <a:spLocks noChangeShapeType="1"/>
            </p:cNvSpPr>
            <p:nvPr/>
          </p:nvSpPr>
          <p:spPr bwMode="auto">
            <a:xfrm flipV="1">
              <a:off x="2590800" y="4038600"/>
              <a:ext cx="3810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6" name="Group 15"/>
          <p:cNvGrpSpPr/>
          <p:nvPr/>
        </p:nvGrpSpPr>
        <p:grpSpPr>
          <a:xfrm>
            <a:off x="4495800" y="1828800"/>
            <a:ext cx="3657600" cy="646331"/>
            <a:chOff x="4495800" y="1828800"/>
            <a:chExt cx="3657600" cy="646331"/>
          </a:xfrm>
        </p:grpSpPr>
        <p:sp>
          <p:nvSpPr>
            <p:cNvPr id="456724" name="Text Box 20"/>
            <p:cNvSpPr txBox="1">
              <a:spLocks noChangeArrowheads="1"/>
            </p:cNvSpPr>
            <p:nvPr/>
          </p:nvSpPr>
          <p:spPr bwMode="auto">
            <a:xfrm>
              <a:off x="6553200" y="1828800"/>
              <a:ext cx="1600200" cy="646331"/>
            </a:xfrm>
            <a:prstGeom prst="rect">
              <a:avLst/>
            </a:prstGeom>
            <a:solidFill>
              <a:schemeClr val="accent3">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spAutoFit/>
            </a:bodyPr>
            <a:lstStyle/>
            <a:p>
              <a:pPr algn="ctr">
                <a:spcBef>
                  <a:spcPct val="50000"/>
                </a:spcBef>
              </a:pPr>
              <a:r>
                <a:rPr lang="en-US" sz="3600" b="1" dirty="0">
                  <a:solidFill>
                    <a:srgbClr val="008000"/>
                  </a:solidFill>
                  <a:latin typeface="VNI-Helve" pitchFamily="2" charset="0"/>
                </a:rPr>
                <a:t>SDD</a:t>
              </a:r>
            </a:p>
          </p:txBody>
        </p:sp>
        <p:sp>
          <p:nvSpPr>
            <p:cNvPr id="456728" name="Line 24"/>
            <p:cNvSpPr>
              <a:spLocks noChangeShapeType="1"/>
            </p:cNvSpPr>
            <p:nvPr/>
          </p:nvSpPr>
          <p:spPr bwMode="auto">
            <a:xfrm>
              <a:off x="4495800" y="2133599"/>
              <a:ext cx="1981200" cy="18365"/>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9" name="Group 18"/>
          <p:cNvGrpSpPr/>
          <p:nvPr/>
        </p:nvGrpSpPr>
        <p:grpSpPr>
          <a:xfrm>
            <a:off x="5372100" y="2475131"/>
            <a:ext cx="3543300" cy="2004794"/>
            <a:chOff x="5372100" y="2475131"/>
            <a:chExt cx="3543300" cy="2004794"/>
          </a:xfrm>
        </p:grpSpPr>
        <p:sp>
          <p:nvSpPr>
            <p:cNvPr id="456721" name="Text Box 17"/>
            <p:cNvSpPr txBox="1">
              <a:spLocks noChangeArrowheads="1"/>
            </p:cNvSpPr>
            <p:nvPr/>
          </p:nvSpPr>
          <p:spPr bwMode="auto">
            <a:xfrm>
              <a:off x="6248400" y="3657600"/>
              <a:ext cx="2667000" cy="822325"/>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spAutoFit/>
            </a:bodyPr>
            <a:lstStyle/>
            <a:p>
              <a:pPr algn="ctr">
                <a:spcBef>
                  <a:spcPct val="50000"/>
                </a:spcBef>
              </a:pPr>
              <a:r>
                <a:rPr lang="en-US" sz="2400" b="1" dirty="0" err="1">
                  <a:latin typeface="VNI-Helve" pitchFamily="2" charset="0"/>
                </a:rPr>
                <a:t>Dò</a:t>
              </a:r>
              <a:r>
                <a:rPr lang="en-US" sz="2400" b="1" dirty="0">
                  <a:latin typeface="VNI-Helve" pitchFamily="2" charset="0"/>
                </a:rPr>
                <a:t> </a:t>
              </a:r>
              <a:r>
                <a:rPr lang="en-US" sz="2400" b="1" dirty="0" err="1">
                  <a:latin typeface="VNI-Helve" pitchFamily="2" charset="0"/>
                </a:rPr>
                <a:t>hoùa</a:t>
              </a:r>
              <a:r>
                <a:rPr lang="en-US" sz="2400" b="1" dirty="0">
                  <a:latin typeface="VNI-Helve" pitchFamily="2" charset="0"/>
                </a:rPr>
                <a:t> do stress </a:t>
              </a:r>
              <a:r>
                <a:rPr lang="en-US" sz="2400" b="1" dirty="0" err="1">
                  <a:latin typeface="VNI-Helve" pitchFamily="2" charset="0"/>
                </a:rPr>
                <a:t>beänh</a:t>
              </a:r>
              <a:r>
                <a:rPr lang="en-US" sz="2400" b="1" dirty="0">
                  <a:latin typeface="VNI-Helve" pitchFamily="2" charset="0"/>
                </a:rPr>
                <a:t> </a:t>
              </a:r>
              <a:r>
                <a:rPr lang="en-US" sz="2400" b="1" dirty="0" err="1">
                  <a:latin typeface="VNI-Helve" pitchFamily="2" charset="0"/>
                </a:rPr>
                <a:t>lyù</a:t>
              </a:r>
              <a:endParaRPr lang="en-US" sz="2400" b="1" dirty="0">
                <a:latin typeface="VNI-Helve" pitchFamily="2" charset="0"/>
              </a:endParaRPr>
            </a:p>
          </p:txBody>
        </p:sp>
        <p:sp>
          <p:nvSpPr>
            <p:cNvPr id="456727" name="Line 23"/>
            <p:cNvSpPr>
              <a:spLocks noChangeShapeType="1"/>
            </p:cNvSpPr>
            <p:nvPr/>
          </p:nvSpPr>
          <p:spPr bwMode="auto">
            <a:xfrm>
              <a:off x="5372100" y="3962400"/>
              <a:ext cx="8001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6740" name="Line 36"/>
            <p:cNvSpPr>
              <a:spLocks noChangeShapeType="1"/>
            </p:cNvSpPr>
            <p:nvPr/>
          </p:nvSpPr>
          <p:spPr bwMode="auto">
            <a:xfrm flipV="1">
              <a:off x="7848600" y="2475131"/>
              <a:ext cx="0" cy="1030069"/>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56745" name="Text Box 41"/>
          <p:cNvSpPr txBox="1">
            <a:spLocks noChangeArrowheads="1"/>
          </p:cNvSpPr>
          <p:nvPr/>
        </p:nvSpPr>
        <p:spPr bwMode="auto">
          <a:xfrm>
            <a:off x="3429000" y="4724400"/>
            <a:ext cx="2590800" cy="1604963"/>
          </a:xfrm>
          <a:prstGeom prst="rect">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path path="circle">
              <a:fillToRect t="100000" r="100000"/>
            </a:path>
            <a:tileRect l="-100000" b="-100000"/>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spAutoFit/>
          </a:bodyPr>
          <a:lstStyle/>
          <a:p>
            <a:pPr algn="ctr">
              <a:spcBef>
                <a:spcPct val="50000"/>
              </a:spcBef>
              <a:buFont typeface="Wingdings 3" pitchFamily="18" charset="2"/>
              <a:buNone/>
            </a:pPr>
            <a:r>
              <a:rPr lang="en-US" dirty="0" err="1">
                <a:solidFill>
                  <a:srgbClr val="FF0000"/>
                </a:solidFill>
                <a:latin typeface="VNI-Helve" pitchFamily="2" charset="0"/>
              </a:rPr>
              <a:t>Nhieãm</a:t>
            </a:r>
            <a:r>
              <a:rPr lang="en-US" dirty="0">
                <a:solidFill>
                  <a:srgbClr val="FF0000"/>
                </a:solidFill>
                <a:latin typeface="VNI-Helve" pitchFamily="2" charset="0"/>
              </a:rPr>
              <a:t> </a:t>
            </a:r>
            <a:r>
              <a:rPr lang="en-US" dirty="0" err="1">
                <a:solidFill>
                  <a:srgbClr val="FF0000"/>
                </a:solidFill>
                <a:latin typeface="VNI-Helve" pitchFamily="2" charset="0"/>
              </a:rPr>
              <a:t>truøng</a:t>
            </a:r>
            <a:endParaRPr lang="en-US" dirty="0">
              <a:solidFill>
                <a:srgbClr val="FF0000"/>
              </a:solidFill>
              <a:latin typeface="VNI-Helve" pitchFamily="2" charset="0"/>
            </a:endParaRPr>
          </a:p>
          <a:p>
            <a:pPr algn="ctr">
              <a:spcBef>
                <a:spcPct val="50000"/>
              </a:spcBef>
              <a:buFont typeface="Wingdings 3" pitchFamily="18" charset="2"/>
              <a:buNone/>
            </a:pPr>
            <a:r>
              <a:rPr lang="en-US" dirty="0" err="1">
                <a:solidFill>
                  <a:srgbClr val="FF0000"/>
                </a:solidFill>
                <a:latin typeface="VNI-Helve" pitchFamily="2" charset="0"/>
              </a:rPr>
              <a:t>Chaäm</a:t>
            </a:r>
            <a:r>
              <a:rPr lang="en-US" dirty="0">
                <a:solidFill>
                  <a:srgbClr val="FF0000"/>
                </a:solidFill>
                <a:latin typeface="VNI-Helve" pitchFamily="2" charset="0"/>
              </a:rPr>
              <a:t> </a:t>
            </a:r>
            <a:r>
              <a:rPr lang="en-US" dirty="0" err="1">
                <a:solidFill>
                  <a:srgbClr val="FF0000"/>
                </a:solidFill>
                <a:latin typeface="VNI-Helve" pitchFamily="2" charset="0"/>
              </a:rPr>
              <a:t>laønh</a:t>
            </a:r>
            <a:r>
              <a:rPr lang="en-US" dirty="0">
                <a:solidFill>
                  <a:srgbClr val="FF0000"/>
                </a:solidFill>
                <a:latin typeface="VNI-Helve" pitchFamily="2" charset="0"/>
              </a:rPr>
              <a:t> </a:t>
            </a:r>
            <a:r>
              <a:rPr lang="en-US" dirty="0" err="1">
                <a:solidFill>
                  <a:srgbClr val="FF0000"/>
                </a:solidFill>
                <a:latin typeface="VNI-Helve" pitchFamily="2" charset="0"/>
              </a:rPr>
              <a:t>toån</a:t>
            </a:r>
            <a:r>
              <a:rPr lang="en-US" dirty="0">
                <a:solidFill>
                  <a:srgbClr val="FF0000"/>
                </a:solidFill>
                <a:latin typeface="VNI-Helve" pitchFamily="2" charset="0"/>
              </a:rPr>
              <a:t> </a:t>
            </a:r>
            <a:r>
              <a:rPr lang="en-US" dirty="0" err="1">
                <a:solidFill>
                  <a:srgbClr val="FF0000"/>
                </a:solidFill>
                <a:latin typeface="VNI-Helve" pitchFamily="2" charset="0"/>
              </a:rPr>
              <a:t>thöông</a:t>
            </a:r>
            <a:endParaRPr lang="en-US" dirty="0">
              <a:solidFill>
                <a:srgbClr val="FF0000"/>
              </a:solidFill>
              <a:latin typeface="VNI-Helve" pitchFamily="2" charset="0"/>
            </a:endParaRPr>
          </a:p>
          <a:p>
            <a:pPr algn="ctr">
              <a:spcBef>
                <a:spcPct val="50000"/>
              </a:spcBef>
              <a:buFont typeface="Wingdings 3" pitchFamily="18" charset="2"/>
              <a:buNone/>
            </a:pPr>
            <a:r>
              <a:rPr lang="en-US" dirty="0" err="1">
                <a:solidFill>
                  <a:srgbClr val="FF0000"/>
                </a:solidFill>
                <a:latin typeface="VNI-Helve" pitchFamily="2" charset="0"/>
              </a:rPr>
              <a:t>Suy</a:t>
            </a:r>
            <a:r>
              <a:rPr lang="en-US" dirty="0">
                <a:solidFill>
                  <a:srgbClr val="FF0000"/>
                </a:solidFill>
                <a:latin typeface="VNI-Helve" pitchFamily="2" charset="0"/>
              </a:rPr>
              <a:t> </a:t>
            </a:r>
            <a:r>
              <a:rPr lang="en-US" dirty="0" err="1">
                <a:solidFill>
                  <a:srgbClr val="FF0000"/>
                </a:solidFill>
                <a:latin typeface="VNI-Helve" pitchFamily="2" charset="0"/>
              </a:rPr>
              <a:t>chöùc</a:t>
            </a:r>
            <a:r>
              <a:rPr lang="en-US" dirty="0">
                <a:solidFill>
                  <a:srgbClr val="FF0000"/>
                </a:solidFill>
                <a:latin typeface="VNI-Helve" pitchFamily="2" charset="0"/>
              </a:rPr>
              <a:t> </a:t>
            </a:r>
            <a:r>
              <a:rPr lang="en-US" dirty="0" err="1">
                <a:solidFill>
                  <a:srgbClr val="FF0000"/>
                </a:solidFill>
                <a:latin typeface="VNI-Helve" pitchFamily="2" charset="0"/>
              </a:rPr>
              <a:t>naêng</a:t>
            </a:r>
            <a:r>
              <a:rPr lang="en-US" dirty="0">
                <a:solidFill>
                  <a:srgbClr val="FF0000"/>
                </a:solidFill>
                <a:latin typeface="VNI-Helve" pitchFamily="2" charset="0"/>
              </a:rPr>
              <a:t> </a:t>
            </a:r>
            <a:r>
              <a:rPr lang="en-US" dirty="0" err="1">
                <a:solidFill>
                  <a:srgbClr val="FF0000"/>
                </a:solidFill>
                <a:latin typeface="VNI-Helve" pitchFamily="2" charset="0"/>
              </a:rPr>
              <a:t>ruoät</a:t>
            </a:r>
            <a:endParaRPr lang="en-US" dirty="0">
              <a:solidFill>
                <a:srgbClr val="FF0000"/>
              </a:solidFill>
              <a:latin typeface="VNI-Helve" pitchFamily="2" charset="0"/>
            </a:endParaRPr>
          </a:p>
          <a:p>
            <a:pPr algn="ctr">
              <a:spcBef>
                <a:spcPct val="50000"/>
              </a:spcBef>
              <a:buFont typeface="Wingdings 3" pitchFamily="18" charset="2"/>
              <a:buNone/>
            </a:pPr>
            <a:r>
              <a:rPr lang="en-US" dirty="0" err="1">
                <a:solidFill>
                  <a:srgbClr val="FF0000"/>
                </a:solidFill>
                <a:latin typeface="VNI-Helve" pitchFamily="2" charset="0"/>
              </a:rPr>
              <a:t>Giaûm</a:t>
            </a:r>
            <a:r>
              <a:rPr lang="en-US" dirty="0">
                <a:solidFill>
                  <a:srgbClr val="FF0000"/>
                </a:solidFill>
                <a:latin typeface="VNI-Helve" pitchFamily="2" charset="0"/>
              </a:rPr>
              <a:t> </a:t>
            </a:r>
            <a:r>
              <a:rPr lang="en-US" dirty="0" err="1">
                <a:solidFill>
                  <a:srgbClr val="FF0000"/>
                </a:solidFill>
                <a:latin typeface="VNI-Helve" pitchFamily="2" charset="0"/>
              </a:rPr>
              <a:t>khoái</a:t>
            </a:r>
            <a:r>
              <a:rPr lang="en-US" dirty="0">
                <a:solidFill>
                  <a:srgbClr val="FF0000"/>
                </a:solidFill>
                <a:latin typeface="VNI-Helve" pitchFamily="2" charset="0"/>
              </a:rPr>
              <a:t> </a:t>
            </a:r>
            <a:r>
              <a:rPr lang="en-US" dirty="0" err="1">
                <a:solidFill>
                  <a:srgbClr val="FF0000"/>
                </a:solidFill>
                <a:latin typeface="VNI-Helve" pitchFamily="2" charset="0"/>
              </a:rPr>
              <a:t>cô</a:t>
            </a:r>
            <a:endParaRPr lang="en-US" dirty="0">
              <a:solidFill>
                <a:srgbClr val="FF0000"/>
              </a:solidFill>
              <a:latin typeface="VNI-Helve" pitchFamily="2" charset="0"/>
            </a:endParaRPr>
          </a:p>
        </p:txBody>
      </p:sp>
      <p:sp>
        <p:nvSpPr>
          <p:cNvPr id="456741" name="Line 37"/>
          <p:cNvSpPr>
            <a:spLocks noChangeShapeType="1"/>
          </p:cNvSpPr>
          <p:nvPr/>
        </p:nvSpPr>
        <p:spPr bwMode="auto">
          <a:xfrm>
            <a:off x="7315200" y="2551331"/>
            <a:ext cx="0" cy="1030069"/>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3" name="Group 22"/>
          <p:cNvGrpSpPr/>
          <p:nvPr/>
        </p:nvGrpSpPr>
        <p:grpSpPr>
          <a:xfrm>
            <a:off x="6019800" y="4648200"/>
            <a:ext cx="1371600" cy="685800"/>
            <a:chOff x="6019800" y="4648200"/>
            <a:chExt cx="1371600" cy="685800"/>
          </a:xfrm>
        </p:grpSpPr>
        <p:sp>
          <p:nvSpPr>
            <p:cNvPr id="456743" name="Line 39"/>
            <p:cNvSpPr>
              <a:spLocks noChangeShapeType="1"/>
            </p:cNvSpPr>
            <p:nvPr/>
          </p:nvSpPr>
          <p:spPr bwMode="auto">
            <a:xfrm flipH="1">
              <a:off x="6019800" y="5334000"/>
              <a:ext cx="1371600" cy="0"/>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6742" name="Line 38"/>
            <p:cNvSpPr>
              <a:spLocks noChangeShapeType="1"/>
            </p:cNvSpPr>
            <p:nvPr/>
          </p:nvSpPr>
          <p:spPr bwMode="auto">
            <a:xfrm>
              <a:off x="7391400" y="4648200"/>
              <a:ext cx="0" cy="685800"/>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6746" name="Line 42"/>
            <p:cNvSpPr>
              <a:spLocks noChangeShapeType="1"/>
            </p:cNvSpPr>
            <p:nvPr/>
          </p:nvSpPr>
          <p:spPr bwMode="auto">
            <a:xfrm flipH="1">
              <a:off x="6019800" y="5029200"/>
              <a:ext cx="1371600" cy="0"/>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14941247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circle(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ircle(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circle(in)">
                                      <p:cBhvr>
                                        <p:cTn id="22" dur="2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456741"/>
                                        </p:tgtEl>
                                        <p:attrNameLst>
                                          <p:attrName>style.visibility</p:attrName>
                                        </p:attrNameLst>
                                      </p:cBhvr>
                                      <p:to>
                                        <p:strVal val="visible"/>
                                      </p:to>
                                    </p:set>
                                    <p:animEffect transition="in" filter="circle(in)">
                                      <p:cBhvr>
                                        <p:cTn id="27" dur="2000"/>
                                        <p:tgtEl>
                                          <p:spTgt spid="456741"/>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circle(in)">
                                      <p:cBhvr>
                                        <p:cTn id="32" dur="20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456745"/>
                                        </p:tgtEl>
                                        <p:attrNameLst>
                                          <p:attrName>style.visibility</p:attrName>
                                        </p:attrNameLst>
                                      </p:cBhvr>
                                      <p:to>
                                        <p:strVal val="visible"/>
                                      </p:to>
                                    </p:set>
                                    <p:animEffect transition="in" filter="circle(in)">
                                      <p:cBhvr>
                                        <p:cTn id="37" dur="2000"/>
                                        <p:tgtEl>
                                          <p:spTgt spid="456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45" grpId="0" animBg="1"/>
      <p:bldP spid="4567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4"/>
          <p:cNvSpPr txBox="1">
            <a:spLocks noGrp="1"/>
          </p:cNvSpPr>
          <p:nvPr/>
        </p:nvSpPr>
        <p:spPr bwMode="auto">
          <a:xfrm>
            <a:off x="76200" y="611187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1" hangingPunct="1"/>
            <a:fld id="{3E5DC20B-E8B8-4A7D-A5D3-7351C9BB458D}" type="slidenum">
              <a:rPr lang="en-US" sz="1000">
                <a:ea typeface="ヒラギノ角ゴ Pro W3" charset="-128"/>
              </a:rPr>
              <a:pPr eaLnBrk="1" hangingPunct="1"/>
              <a:t>8</a:t>
            </a:fld>
            <a:endParaRPr lang="en-US" sz="1000">
              <a:ea typeface="ヒラギノ角ゴ Pro W3" charset="-128"/>
            </a:endParaRPr>
          </a:p>
        </p:txBody>
      </p:sp>
      <p:sp>
        <p:nvSpPr>
          <p:cNvPr id="37891" name="Rectangle 11"/>
          <p:cNvSpPr>
            <a:spLocks noGrp="1" noChangeArrowheads="1"/>
          </p:cNvSpPr>
          <p:nvPr>
            <p:ph type="title" idx="4294967295"/>
          </p:nvPr>
        </p:nvSpPr>
        <p:spPr>
          <a:xfrm>
            <a:off x="457200" y="381000"/>
            <a:ext cx="8229600" cy="1143000"/>
          </a:xfrm>
        </p:spPr>
        <p:txBody>
          <a:bodyPr anchor="b"/>
          <a:lstStyle/>
          <a:p>
            <a:pPr algn="ctr"/>
            <a:r>
              <a:rPr lang="en-US" sz="3200" b="1" dirty="0" err="1">
                <a:solidFill>
                  <a:srgbClr val="002060"/>
                </a:solidFill>
                <a:latin typeface="VNI-Helve" pitchFamily="2" charset="0"/>
              </a:rPr>
              <a:t>Chế</a:t>
            </a:r>
            <a:r>
              <a:rPr lang="en-US" sz="3200" b="1" dirty="0">
                <a:solidFill>
                  <a:srgbClr val="002060"/>
                </a:solidFill>
                <a:latin typeface="VNI-Helve" pitchFamily="2" charset="0"/>
              </a:rPr>
              <a:t> </a:t>
            </a:r>
            <a:r>
              <a:rPr lang="en-US" sz="3200" b="1" dirty="0" err="1">
                <a:solidFill>
                  <a:srgbClr val="002060"/>
                </a:solidFill>
                <a:latin typeface="VNI-Helve" pitchFamily="2" charset="0"/>
              </a:rPr>
              <a:t>độ</a:t>
            </a:r>
            <a:r>
              <a:rPr lang="en-US" sz="3200" b="1" dirty="0">
                <a:solidFill>
                  <a:srgbClr val="002060"/>
                </a:solidFill>
                <a:latin typeface="VNI-Helve" pitchFamily="2" charset="0"/>
              </a:rPr>
              <a:t> </a:t>
            </a:r>
            <a:r>
              <a:rPr lang="en-US" sz="3200" b="1" dirty="0" err="1">
                <a:solidFill>
                  <a:srgbClr val="002060"/>
                </a:solidFill>
                <a:latin typeface="VNI-Helve" pitchFamily="2" charset="0"/>
              </a:rPr>
              <a:t>ăn</a:t>
            </a:r>
            <a:r>
              <a:rPr lang="en-US" sz="3200" b="1" dirty="0">
                <a:solidFill>
                  <a:srgbClr val="002060"/>
                </a:solidFill>
                <a:latin typeface="VNI-Helve" pitchFamily="2" charset="0"/>
              </a:rPr>
              <a:t> </a:t>
            </a:r>
            <a:r>
              <a:rPr lang="en-US" sz="3200" b="1" dirty="0" err="1">
                <a:solidFill>
                  <a:srgbClr val="002060"/>
                </a:solidFill>
                <a:latin typeface="VNI-Helve" pitchFamily="2" charset="0"/>
              </a:rPr>
              <a:t>ngheøo</a:t>
            </a:r>
            <a:r>
              <a:rPr lang="en-US" sz="3200" b="1" dirty="0">
                <a:solidFill>
                  <a:srgbClr val="002060"/>
                </a:solidFill>
                <a:latin typeface="VNI-Helve" pitchFamily="2" charset="0"/>
              </a:rPr>
              <a:t> </a:t>
            </a:r>
            <a:r>
              <a:rPr lang="en-US" sz="3200" b="1" dirty="0" err="1">
                <a:solidFill>
                  <a:srgbClr val="002060"/>
                </a:solidFill>
                <a:latin typeface="VNI-Helve" pitchFamily="2" charset="0"/>
              </a:rPr>
              <a:t>naøn</a:t>
            </a:r>
            <a:r>
              <a:rPr lang="en-US" sz="3200" b="1" dirty="0">
                <a:solidFill>
                  <a:srgbClr val="002060"/>
                </a:solidFill>
                <a:latin typeface="VNI-Helve" pitchFamily="2" charset="0"/>
              </a:rPr>
              <a:t> </a:t>
            </a:r>
            <a:r>
              <a:rPr lang="en-US" sz="3200" b="1" dirty="0" err="1">
                <a:solidFill>
                  <a:srgbClr val="002060"/>
                </a:solidFill>
                <a:latin typeface="VNI-Helve" pitchFamily="2" charset="0"/>
              </a:rPr>
              <a:t>trong</a:t>
            </a:r>
            <a:r>
              <a:rPr lang="en-US" sz="3200" b="1" dirty="0">
                <a:solidFill>
                  <a:srgbClr val="002060"/>
                </a:solidFill>
                <a:latin typeface="VNI-Helve" pitchFamily="2" charset="0"/>
              </a:rPr>
              <a:t> </a:t>
            </a:r>
            <a:r>
              <a:rPr lang="en-US" sz="3200" b="1" dirty="0" err="1">
                <a:solidFill>
                  <a:srgbClr val="002060"/>
                </a:solidFill>
                <a:latin typeface="VNI-Helve" pitchFamily="2" charset="0"/>
              </a:rPr>
              <a:t>bệnh</a:t>
            </a:r>
            <a:r>
              <a:rPr lang="en-US" sz="3200" b="1" dirty="0">
                <a:solidFill>
                  <a:srgbClr val="002060"/>
                </a:solidFill>
                <a:latin typeface="VNI-Helve" pitchFamily="2" charset="0"/>
              </a:rPr>
              <a:t> </a:t>
            </a:r>
            <a:r>
              <a:rPr lang="en-US" sz="3200" b="1" dirty="0" err="1">
                <a:solidFill>
                  <a:srgbClr val="002060"/>
                </a:solidFill>
                <a:latin typeface="VNI-Helve" pitchFamily="2" charset="0"/>
              </a:rPr>
              <a:t>viện</a:t>
            </a:r>
            <a:r>
              <a:rPr lang="en-US" sz="3200" b="1" dirty="0">
                <a:solidFill>
                  <a:srgbClr val="002060"/>
                </a:solidFill>
                <a:latin typeface="VNI-Helve" pitchFamily="2" charset="0"/>
              </a:rPr>
              <a:t> </a:t>
            </a:r>
            <a:r>
              <a:rPr lang="en-US" sz="3200" b="1" dirty="0" err="1">
                <a:solidFill>
                  <a:srgbClr val="002060"/>
                </a:solidFill>
                <a:latin typeface="VNI-Helve" pitchFamily="2" charset="0"/>
              </a:rPr>
              <a:t>cuõng</a:t>
            </a:r>
            <a:r>
              <a:rPr lang="en-US" sz="3200" b="1" dirty="0">
                <a:solidFill>
                  <a:srgbClr val="002060"/>
                </a:solidFill>
                <a:latin typeface="VNI-Helve" pitchFamily="2" charset="0"/>
              </a:rPr>
              <a:t> </a:t>
            </a:r>
            <a:r>
              <a:rPr lang="en-US" sz="3200" b="1" dirty="0" err="1">
                <a:solidFill>
                  <a:srgbClr val="002060"/>
                </a:solidFill>
                <a:latin typeface="VNI-Helve" pitchFamily="2" charset="0"/>
              </a:rPr>
              <a:t>lieân</a:t>
            </a:r>
            <a:r>
              <a:rPr lang="en-US" sz="3200" b="1" dirty="0">
                <a:solidFill>
                  <a:srgbClr val="002060"/>
                </a:solidFill>
                <a:latin typeface="VNI-Helve" pitchFamily="2" charset="0"/>
              </a:rPr>
              <a:t> </a:t>
            </a:r>
            <a:r>
              <a:rPr lang="en-US" sz="3200" b="1" dirty="0" err="1">
                <a:solidFill>
                  <a:srgbClr val="002060"/>
                </a:solidFill>
                <a:latin typeface="VNI-Helve" pitchFamily="2" charset="0"/>
              </a:rPr>
              <a:t>quan</a:t>
            </a:r>
            <a:r>
              <a:rPr lang="en-US" sz="3200" b="1" dirty="0">
                <a:solidFill>
                  <a:srgbClr val="002060"/>
                </a:solidFill>
                <a:latin typeface="VNI-Helve" pitchFamily="2" charset="0"/>
              </a:rPr>
              <a:t> </a:t>
            </a:r>
            <a:r>
              <a:rPr lang="en-US" sz="3200" b="1" dirty="0" err="1">
                <a:solidFill>
                  <a:srgbClr val="002060"/>
                </a:solidFill>
                <a:latin typeface="VNI-Helve" pitchFamily="2" charset="0"/>
              </a:rPr>
              <a:t>đến</a:t>
            </a:r>
            <a:r>
              <a:rPr lang="en-US" sz="3200" b="1" dirty="0">
                <a:solidFill>
                  <a:srgbClr val="002060"/>
                </a:solidFill>
                <a:latin typeface="VNI-Helve" pitchFamily="2" charset="0"/>
              </a:rPr>
              <a:t> </a:t>
            </a:r>
            <a:r>
              <a:rPr lang="en-US" sz="3200" b="1" dirty="0" err="1">
                <a:solidFill>
                  <a:srgbClr val="002060"/>
                </a:solidFill>
                <a:latin typeface="VNI-Helve" pitchFamily="2" charset="0"/>
              </a:rPr>
              <a:t>tỷ</a:t>
            </a:r>
            <a:r>
              <a:rPr lang="en-US" sz="3200" b="1" dirty="0">
                <a:solidFill>
                  <a:srgbClr val="002060"/>
                </a:solidFill>
                <a:latin typeface="VNI-Helve" pitchFamily="2" charset="0"/>
              </a:rPr>
              <a:t> </a:t>
            </a:r>
            <a:r>
              <a:rPr lang="en-US" sz="3200" b="1" dirty="0" err="1">
                <a:solidFill>
                  <a:srgbClr val="002060"/>
                </a:solidFill>
                <a:latin typeface="VNI-Helve" pitchFamily="2" charset="0"/>
              </a:rPr>
              <a:t>lệ</a:t>
            </a:r>
            <a:r>
              <a:rPr lang="en-US" sz="3200" b="1" dirty="0">
                <a:solidFill>
                  <a:srgbClr val="002060"/>
                </a:solidFill>
                <a:latin typeface="VNI-Helve" pitchFamily="2" charset="0"/>
              </a:rPr>
              <a:t> </a:t>
            </a:r>
            <a:r>
              <a:rPr lang="en-US" sz="3200" b="1" dirty="0" err="1">
                <a:solidFill>
                  <a:srgbClr val="002060"/>
                </a:solidFill>
                <a:latin typeface="VNI-Helve" pitchFamily="2" charset="0"/>
              </a:rPr>
              <a:t>tử</a:t>
            </a:r>
            <a:r>
              <a:rPr lang="en-US" sz="3200" b="1" dirty="0">
                <a:solidFill>
                  <a:srgbClr val="002060"/>
                </a:solidFill>
                <a:latin typeface="VNI-Helve" pitchFamily="2" charset="0"/>
              </a:rPr>
              <a:t> </a:t>
            </a:r>
            <a:r>
              <a:rPr lang="en-US" sz="3200" b="1" dirty="0" err="1">
                <a:solidFill>
                  <a:srgbClr val="002060"/>
                </a:solidFill>
                <a:latin typeface="VNI-Helve" pitchFamily="2" charset="0"/>
              </a:rPr>
              <a:t>vong</a:t>
            </a:r>
            <a:r>
              <a:rPr lang="en-US" sz="3200" b="1" dirty="0">
                <a:solidFill>
                  <a:srgbClr val="002060"/>
                </a:solidFill>
                <a:latin typeface="VNI-Helve" pitchFamily="2" charset="0"/>
              </a:rPr>
              <a:t> </a:t>
            </a:r>
            <a:r>
              <a:rPr lang="en-US" sz="3200" b="1" dirty="0" err="1">
                <a:solidFill>
                  <a:srgbClr val="002060"/>
                </a:solidFill>
                <a:latin typeface="VNI-Helve" pitchFamily="2" charset="0"/>
              </a:rPr>
              <a:t>cao</a:t>
            </a:r>
            <a:endParaRPr lang="en-US" sz="3200" b="1" dirty="0">
              <a:solidFill>
                <a:srgbClr val="002060"/>
              </a:solidFill>
              <a:latin typeface="VNI-Helve" pitchFamily="2" charset="0"/>
            </a:endParaRPr>
          </a:p>
        </p:txBody>
      </p:sp>
      <p:pic>
        <p:nvPicPr>
          <p:cNvPr id="37892" name="Picture 8" descr="ND"/>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993775" y="4843463"/>
            <a:ext cx="882650" cy="766762"/>
          </a:xfrm>
          <a:noFill/>
        </p:spPr>
      </p:pic>
      <p:sp>
        <p:nvSpPr>
          <p:cNvPr id="37893" name="Text Box 13"/>
          <p:cNvSpPr txBox="1">
            <a:spLocks noChangeArrowheads="1"/>
          </p:cNvSpPr>
          <p:nvPr/>
        </p:nvSpPr>
        <p:spPr bwMode="auto">
          <a:xfrm>
            <a:off x="533400" y="6248400"/>
            <a:ext cx="66738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1" hangingPunct="1"/>
            <a:r>
              <a:rPr lang="en-US" sz="1600">
                <a:ea typeface="ヒラギノ角ゴ Pro W3" charset="-128"/>
              </a:rPr>
              <a:t>M Hiesmayr. Được trình bày tại Hội nghị ESPEN thứ 29, `7-11/09/2007. </a:t>
            </a:r>
            <a:br>
              <a:rPr lang="en-US" sz="1600">
                <a:ea typeface="ヒラギノ角ゴ Pro W3" charset="-128"/>
              </a:rPr>
            </a:br>
            <a:endParaRPr lang="en-US" sz="1600">
              <a:ea typeface="ヒラギノ角ゴ Pro W3" charset="-128"/>
            </a:endParaRPr>
          </a:p>
        </p:txBody>
      </p:sp>
      <p:sp>
        <p:nvSpPr>
          <p:cNvPr id="37894" name="Text Box 16"/>
          <p:cNvSpPr txBox="1">
            <a:spLocks noChangeArrowheads="1"/>
          </p:cNvSpPr>
          <p:nvPr/>
        </p:nvSpPr>
        <p:spPr bwMode="auto">
          <a:xfrm rot="-1718651">
            <a:off x="6400800" y="4343400"/>
            <a:ext cx="302418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1" hangingPunct="1"/>
            <a:r>
              <a:rPr lang="en-US" sz="1800">
                <a:ea typeface="ヒラギノ角ゴ Pro W3" charset="-128"/>
              </a:rPr>
              <a:t>Tỷ lệ tử vong ở những người không chịu ăn cao gấp 4 lần so với những người ăn ngon miệng</a:t>
            </a:r>
          </a:p>
        </p:txBody>
      </p:sp>
      <p:pic>
        <p:nvPicPr>
          <p:cNvPr id="37896" name="Picture 10" descr="lunch on nutrition day 2007"/>
          <p:cNvPicPr>
            <a:picLocks noChangeAspect="1" noChangeArrowheads="1"/>
          </p:cNvPicPr>
          <p:nvPr/>
        </p:nvPicPr>
        <p:blipFill>
          <a:blip r:embed="rId4">
            <a:extLst>
              <a:ext uri="{28A0092B-C50C-407E-A947-70E740481C1C}">
                <a14:useLocalDpi xmlns:a14="http://schemas.microsoft.com/office/drawing/2010/main" val="0"/>
              </a:ext>
            </a:extLst>
          </a:blip>
          <a:srcRect l="4211" t="10783" r="6190" b="9421"/>
          <a:stretch>
            <a:fillRect/>
          </a:stretch>
        </p:blipFill>
        <p:spPr bwMode="auto">
          <a:xfrm>
            <a:off x="1951038" y="2349500"/>
            <a:ext cx="4495800" cy="3695700"/>
          </a:xfrm>
          <a:prstGeom prst="rect">
            <a:avLst/>
          </a:prstGeom>
          <a:noFill/>
          <a:extLst>
            <a:ext uri="{909E8E84-426E-40DD-AFC4-6F175D3DCCD1}">
              <a14:hiddenFill xmlns:a14="http://schemas.microsoft.com/office/drawing/2010/main">
                <a:solidFill>
                  <a:schemeClr val="accent1"/>
                </a:solidFill>
              </a14:hiddenFill>
            </a:ext>
          </a:extLst>
        </p:spPr>
      </p:pic>
      <p:sp>
        <p:nvSpPr>
          <p:cNvPr id="37897" name="Rectangle 14"/>
          <p:cNvSpPr>
            <a:spLocks noChangeArrowheads="1"/>
          </p:cNvSpPr>
          <p:nvPr/>
        </p:nvSpPr>
        <p:spPr bwMode="auto">
          <a:xfrm>
            <a:off x="1600200" y="5627688"/>
            <a:ext cx="4621213" cy="450850"/>
          </a:xfrm>
          <a:prstGeom prst="rect">
            <a:avLst/>
          </a:prstGeom>
          <a:solidFill>
            <a:schemeClr val="accent2"/>
          </a:solidFill>
          <a:ln w="9525">
            <a:solidFill>
              <a:schemeClr val="tx1"/>
            </a:solidFill>
            <a:miter lim="800000"/>
            <a:headEnd/>
            <a:tailEnd/>
          </a:ln>
        </p:spPr>
        <p:txBody>
          <a:bodyPr wrap="none" anchor="ctr"/>
          <a:lstStyle/>
          <a:p>
            <a:pPr algn="ctr" eaLnBrk="1" hangingPunct="1"/>
            <a:endParaRPr lang="en-US" sz="1800">
              <a:solidFill>
                <a:schemeClr val="bg1"/>
              </a:solidFill>
              <a:latin typeface="Arial" pitchFamily="34" charset="0"/>
              <a:ea typeface="ヒラギノ角ゴ Pro W3" charset="-128"/>
            </a:endParaRPr>
          </a:p>
        </p:txBody>
      </p:sp>
      <p:sp>
        <p:nvSpPr>
          <p:cNvPr id="37898" name="Text Box 15"/>
          <p:cNvSpPr txBox="1">
            <a:spLocks noChangeArrowheads="1"/>
          </p:cNvSpPr>
          <p:nvPr/>
        </p:nvSpPr>
        <p:spPr bwMode="auto">
          <a:xfrm>
            <a:off x="1600200" y="5711825"/>
            <a:ext cx="4621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1" hangingPunct="1"/>
            <a:r>
              <a:rPr lang="en-US" sz="1800">
                <a:solidFill>
                  <a:schemeClr val="bg1"/>
                </a:solidFill>
                <a:ea typeface="ヒラギノ角ゴ Pro W3" charset="-128"/>
              </a:rPr>
              <a:t>Tỷ lệ tử vong:   1.3%   2.5%    5.5%   5.7%</a:t>
            </a:r>
          </a:p>
        </p:txBody>
      </p:sp>
      <p:grpSp>
        <p:nvGrpSpPr>
          <p:cNvPr id="2" name="Group 1"/>
          <p:cNvGrpSpPr/>
          <p:nvPr/>
        </p:nvGrpSpPr>
        <p:grpSpPr>
          <a:xfrm>
            <a:off x="2249943" y="4953000"/>
            <a:ext cx="3998457" cy="530225"/>
            <a:chOff x="2249943" y="4953000"/>
            <a:chExt cx="3998457" cy="530225"/>
          </a:xfrm>
        </p:grpSpPr>
        <p:sp>
          <p:nvSpPr>
            <p:cNvPr id="37899" name="Text Box 11"/>
            <p:cNvSpPr txBox="1">
              <a:spLocks noChangeArrowheads="1"/>
            </p:cNvSpPr>
            <p:nvPr/>
          </p:nvSpPr>
          <p:spPr bwMode="auto">
            <a:xfrm rot="18900000">
              <a:off x="2249943" y="5162550"/>
              <a:ext cx="1069975" cy="3206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spAutoFit/>
            </a:bodyPr>
            <a:lstStyle/>
            <a:p>
              <a:pPr algn="ctr">
                <a:spcBef>
                  <a:spcPct val="50000"/>
                </a:spcBef>
              </a:pPr>
              <a:r>
                <a:rPr lang="en-US" sz="1500" b="1">
                  <a:latin typeface="Arial" pitchFamily="34" charset="0"/>
                  <a:ea typeface="ヒラギノ角ゴ Pro W3" charset="-128"/>
                </a:rPr>
                <a:t>thiếu hụt</a:t>
              </a:r>
            </a:p>
          </p:txBody>
        </p:sp>
        <p:sp>
          <p:nvSpPr>
            <p:cNvPr id="37901" name="Text Box 13"/>
            <p:cNvSpPr txBox="1">
              <a:spLocks noChangeArrowheads="1"/>
            </p:cNvSpPr>
            <p:nvPr/>
          </p:nvSpPr>
          <p:spPr bwMode="auto">
            <a:xfrm>
              <a:off x="3424237" y="4953000"/>
              <a:ext cx="766763" cy="18256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spAutoFit/>
            </a:bodyPr>
            <a:lstStyle/>
            <a:p>
              <a:pPr algn="ctr">
                <a:spcBef>
                  <a:spcPct val="50000"/>
                </a:spcBef>
              </a:pPr>
              <a:r>
                <a:rPr lang="en-US" sz="1200" b="1" dirty="0" err="1">
                  <a:latin typeface="Arial" pitchFamily="34" charset="0"/>
                  <a:ea typeface="ヒラギノ角ゴ Pro W3" charset="-128"/>
                </a:rPr>
                <a:t>Toàn</a:t>
              </a:r>
              <a:r>
                <a:rPr lang="en-US" sz="1200" b="1" dirty="0">
                  <a:latin typeface="Arial" pitchFamily="34" charset="0"/>
                  <a:ea typeface="ヒラギノ角ゴ Pro W3" charset="-128"/>
                </a:rPr>
                <a:t> </a:t>
              </a:r>
              <a:r>
                <a:rPr lang="en-US" sz="1200" b="1" dirty="0" err="1">
                  <a:latin typeface="Arial" pitchFamily="34" charset="0"/>
                  <a:ea typeface="ヒラギノ角ゴ Pro W3" charset="-128"/>
                </a:rPr>
                <a:t>bộ</a:t>
              </a:r>
              <a:endParaRPr lang="en-US" sz="1200" b="1" dirty="0">
                <a:latin typeface="Arial" pitchFamily="34" charset="0"/>
                <a:ea typeface="ヒラギノ角ゴ Pro W3" charset="-128"/>
              </a:endParaRPr>
            </a:p>
          </p:txBody>
        </p:sp>
        <p:sp>
          <p:nvSpPr>
            <p:cNvPr id="37902" name="Text Box 14"/>
            <p:cNvSpPr txBox="1">
              <a:spLocks noChangeArrowheads="1"/>
            </p:cNvSpPr>
            <p:nvPr/>
          </p:nvSpPr>
          <p:spPr bwMode="auto">
            <a:xfrm>
              <a:off x="5481637" y="4953000"/>
              <a:ext cx="766763" cy="18256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spAutoFit/>
            </a:bodyPr>
            <a:lstStyle/>
            <a:p>
              <a:pPr algn="ctr">
                <a:spcBef>
                  <a:spcPct val="50000"/>
                </a:spcBef>
              </a:pPr>
              <a:r>
                <a:rPr lang="en-US" sz="1200" b="1">
                  <a:latin typeface="Arial" pitchFamily="34" charset="0"/>
                  <a:ea typeface="ヒラギノ角ゴ Pro W3" charset="-128"/>
                </a:rPr>
                <a:t>Không</a:t>
              </a:r>
            </a:p>
          </p:txBody>
        </p:sp>
      </p:grpSp>
    </p:spTree>
    <p:extLst>
      <p:ext uri="{BB962C8B-B14F-4D97-AF65-F5344CB8AC3E}">
        <p14:creationId xmlns:p14="http://schemas.microsoft.com/office/powerpoint/2010/main" val="1584504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533400" y="304800"/>
            <a:ext cx="7620000" cy="1143000"/>
          </a:xfrm>
        </p:spPr>
        <p:txBody>
          <a:bodyPr/>
          <a:lstStyle/>
          <a:p>
            <a:pPr marL="838200" indent="-838200" algn="ctr">
              <a:buClr>
                <a:srgbClr val="CC00FF"/>
              </a:buClr>
            </a:pPr>
            <a:r>
              <a:rPr lang="en-US" sz="3600" b="1" dirty="0">
                <a:solidFill>
                  <a:srgbClr val="CC00FF"/>
                </a:solidFill>
                <a:latin typeface="VNI-Helve" pitchFamily="2" charset="0"/>
              </a:rPr>
              <a:t>Ai </a:t>
            </a:r>
            <a:r>
              <a:rPr lang="en-US" sz="3600" b="1" dirty="0" err="1">
                <a:solidFill>
                  <a:srgbClr val="CC00FF"/>
                </a:solidFill>
                <a:latin typeface="VNI-Helve" pitchFamily="2" charset="0"/>
              </a:rPr>
              <a:t>caàn</a:t>
            </a:r>
            <a:r>
              <a:rPr lang="en-US" sz="3600" b="1" dirty="0">
                <a:solidFill>
                  <a:srgbClr val="CC00FF"/>
                </a:solidFill>
                <a:latin typeface="VNI-Helve" pitchFamily="2" charset="0"/>
              </a:rPr>
              <a:t> </a:t>
            </a:r>
            <a:r>
              <a:rPr lang="en-US" sz="3600" b="1" dirty="0" err="1">
                <a:solidFill>
                  <a:srgbClr val="CC00FF"/>
                </a:solidFill>
                <a:latin typeface="VNI-Helve" pitchFamily="2" charset="0"/>
              </a:rPr>
              <a:t>ñöôïc</a:t>
            </a:r>
            <a:r>
              <a:rPr lang="en-US" sz="3600" b="1" dirty="0">
                <a:solidFill>
                  <a:srgbClr val="CC00FF"/>
                </a:solidFill>
                <a:latin typeface="VNI-Helve" pitchFamily="2" charset="0"/>
              </a:rPr>
              <a:t> </a:t>
            </a:r>
            <a:r>
              <a:rPr lang="en-US" sz="3600" b="1" dirty="0" err="1">
                <a:solidFill>
                  <a:srgbClr val="CC00FF"/>
                </a:solidFill>
                <a:latin typeface="VNI-Helve" pitchFamily="2" charset="0"/>
              </a:rPr>
              <a:t>hoã</a:t>
            </a:r>
            <a:r>
              <a:rPr lang="en-US" sz="3600" b="1" dirty="0">
                <a:solidFill>
                  <a:srgbClr val="CC00FF"/>
                </a:solidFill>
                <a:latin typeface="VNI-Helve" pitchFamily="2" charset="0"/>
              </a:rPr>
              <a:t> </a:t>
            </a:r>
            <a:r>
              <a:rPr lang="en-US" sz="3600" b="1" dirty="0" err="1">
                <a:solidFill>
                  <a:srgbClr val="CC00FF"/>
                </a:solidFill>
                <a:latin typeface="VNI-Helve" pitchFamily="2" charset="0"/>
              </a:rPr>
              <a:t>trôï</a:t>
            </a:r>
            <a:r>
              <a:rPr lang="en-US" sz="3600" b="1" dirty="0">
                <a:solidFill>
                  <a:srgbClr val="CC00FF"/>
                </a:solidFill>
                <a:latin typeface="VNI-Helve" pitchFamily="2" charset="0"/>
              </a:rPr>
              <a:t> </a:t>
            </a:r>
            <a:r>
              <a:rPr lang="en-US" sz="3600" b="1" dirty="0" err="1">
                <a:solidFill>
                  <a:srgbClr val="CC00FF"/>
                </a:solidFill>
                <a:latin typeface="VNI-Helve" pitchFamily="2" charset="0"/>
              </a:rPr>
              <a:t>dinh</a:t>
            </a:r>
            <a:r>
              <a:rPr lang="en-US" sz="3600" b="1" dirty="0">
                <a:solidFill>
                  <a:srgbClr val="CC00FF"/>
                </a:solidFill>
                <a:latin typeface="VNI-Helve" pitchFamily="2" charset="0"/>
              </a:rPr>
              <a:t> </a:t>
            </a:r>
            <a:r>
              <a:rPr lang="en-US" sz="3600" b="1" dirty="0" err="1">
                <a:solidFill>
                  <a:srgbClr val="CC00FF"/>
                </a:solidFill>
                <a:latin typeface="VNI-Helve" pitchFamily="2" charset="0"/>
              </a:rPr>
              <a:t>döôõng</a:t>
            </a:r>
            <a:r>
              <a:rPr lang="en-US" sz="3600" b="1" dirty="0">
                <a:solidFill>
                  <a:srgbClr val="CC00FF"/>
                </a:solidFill>
                <a:latin typeface="VNI-Helve" pitchFamily="2" charset="0"/>
              </a:rPr>
              <a:t>?</a:t>
            </a:r>
          </a:p>
        </p:txBody>
      </p:sp>
      <p:sp>
        <p:nvSpPr>
          <p:cNvPr id="62467" name="Rectangle 3"/>
          <p:cNvSpPr>
            <a:spLocks noGrp="1" noChangeArrowheads="1"/>
          </p:cNvSpPr>
          <p:nvPr>
            <p:ph type="body" idx="1"/>
          </p:nvPr>
        </p:nvSpPr>
        <p:spPr>
          <a:xfrm>
            <a:off x="685800" y="2514600"/>
            <a:ext cx="7924800" cy="3810000"/>
          </a:xfrm>
        </p:spPr>
        <p:txBody>
          <a:bodyPr/>
          <a:lstStyle/>
          <a:p>
            <a:pPr>
              <a:buClr>
                <a:srgbClr val="FF3300"/>
              </a:buClr>
              <a:buSzPct val="90000"/>
              <a:buFont typeface="Wingdings" pitchFamily="2" charset="2"/>
              <a:buChar char="Ø"/>
            </a:pPr>
            <a:r>
              <a:rPr lang="en-US" sz="2800">
                <a:solidFill>
                  <a:srgbClr val="000000"/>
                </a:solidFill>
                <a:latin typeface="VNI-Helve" pitchFamily="2" charset="0"/>
              </a:rPr>
              <a:t>AÊn uoáng keùm treân 3 ngaøy.</a:t>
            </a:r>
          </a:p>
          <a:p>
            <a:pPr>
              <a:buClr>
                <a:srgbClr val="FF3300"/>
              </a:buClr>
              <a:buSzPct val="90000"/>
              <a:buFont typeface="Wingdings" pitchFamily="2" charset="2"/>
              <a:buChar char="Ø"/>
            </a:pPr>
            <a:r>
              <a:rPr lang="en-US" sz="2800">
                <a:solidFill>
                  <a:srgbClr val="000000"/>
                </a:solidFill>
                <a:latin typeface="VNI-Helve" pitchFamily="2" charset="0"/>
              </a:rPr>
              <a:t>SDD (SDD caøng naëng -&gt; caøng HTDD sôùm).</a:t>
            </a:r>
          </a:p>
          <a:p>
            <a:pPr>
              <a:buClr>
                <a:srgbClr val="FF3300"/>
              </a:buClr>
              <a:buSzPct val="90000"/>
              <a:buFont typeface="Wingdings" pitchFamily="2" charset="2"/>
              <a:buChar char="Ø"/>
            </a:pPr>
            <a:r>
              <a:rPr lang="en-US" sz="2800">
                <a:solidFill>
                  <a:srgbClr val="000000"/>
                </a:solidFill>
                <a:latin typeface="VNI-Helve" pitchFamily="2" charset="0"/>
              </a:rPr>
              <a:t>Beänh coù nhu caàu chuyeån hoùa cao (phoûng, nhieãm truøng huyeát, phoûng, chaán thöông, ung thö…)</a:t>
            </a:r>
          </a:p>
        </p:txBody>
      </p:sp>
      <p:sp>
        <p:nvSpPr>
          <p:cNvPr id="62468" name="Text Box 4"/>
          <p:cNvSpPr txBox="1">
            <a:spLocks noChangeArrowheads="1"/>
          </p:cNvSpPr>
          <p:nvPr/>
        </p:nvSpPr>
        <p:spPr bwMode="auto">
          <a:xfrm>
            <a:off x="2514600" y="6324600"/>
            <a:ext cx="4800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solidFill>
                  <a:srgbClr val="000000"/>
                </a:solidFill>
                <a:latin typeface="Arial" charset="0"/>
              </a:rPr>
              <a:t>ESPEN, AKE Guideline 2006, 2009.</a:t>
            </a:r>
          </a:p>
        </p:txBody>
      </p:sp>
    </p:spTree>
    <p:extLst>
      <p:ext uri="{BB962C8B-B14F-4D97-AF65-F5344CB8AC3E}">
        <p14:creationId xmlns:p14="http://schemas.microsoft.com/office/powerpoint/2010/main" val="3752791195"/>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5652</TotalTime>
  <Words>3581</Words>
  <Application>Microsoft Office PowerPoint</Application>
  <PresentationFormat>On-screen Show (4:3)</PresentationFormat>
  <Paragraphs>510</Paragraphs>
  <Slides>64</Slides>
  <Notes>39</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Oriel</vt:lpstr>
      <vt:lpstr>DINH DƯỠNG HỖ TRỢ DINH DƯỠNG CHO BỆNH NHÂN NẰM VIỆN</vt:lpstr>
      <vt:lpstr>Mục tiêu</vt:lpstr>
      <vt:lpstr>THÔNG TƯ 08/2011/TT-BYT Hướng dẫn về công tác dinh dưỡng, tiết chế trong bệnh viện</vt:lpstr>
      <vt:lpstr>Chương I: Công tác chuyên môn về dinh dưỡng và tiết chế.</vt:lpstr>
      <vt:lpstr>QUI ÑÒNH BYT Caùc cheá ñoä aên ñieàu trò trong beänh vieän</vt:lpstr>
      <vt:lpstr>Caùc cheá ñoä aên ñieàu trò trong beänh vieän</vt:lpstr>
      <vt:lpstr>AÛnh höôûng cuûa SDD lieân quan ñeán beänh lyù</vt:lpstr>
      <vt:lpstr>Chế độ ăn ngheøo naøn trong bệnh viện cuõng lieân quan đến tỷ lệ tử vong cao</vt:lpstr>
      <vt:lpstr>Ai caàn ñöôïc hoã trôï dinh döôõng?</vt:lpstr>
      <vt:lpstr>Phöông phaùp hoã trôï dinh döôõng.</vt:lpstr>
      <vt:lpstr>Câu hỏi 1</vt:lpstr>
      <vt:lpstr>Xác định nhu cầu năng lượng</vt:lpstr>
      <vt:lpstr> Phương trình Harris- benedict</vt:lpstr>
      <vt:lpstr>Các yếu tố ảnh hưởng (stress)</vt:lpstr>
      <vt:lpstr>PowerPoint Presentation</vt:lpstr>
      <vt:lpstr>Nhu cầu dinh dưỡng</vt:lpstr>
      <vt:lpstr>PowerPoint Presentation</vt:lpstr>
      <vt:lpstr>PowerPoint Presentation</vt:lpstr>
      <vt:lpstr>Câu hỏi 1</vt:lpstr>
      <vt:lpstr>Mục tiêu</vt:lpstr>
      <vt:lpstr>Caùc ñöôøng nuoâi aên qua ñöôøng tieâu hoùa</vt:lpstr>
      <vt:lpstr>Caùc ñöôøng nuoâi aên qua sonde</vt:lpstr>
      <vt:lpstr>Caùc ñöôøng nuoâi aên qua sonde</vt:lpstr>
      <vt:lpstr>Chæ ñònh/ Choáng chæ ñònh (tuyeät ñoái)</vt:lpstr>
      <vt:lpstr>Ích lôïi dinh döôõng ñöôøng ruoät:</vt:lpstr>
      <vt:lpstr>Khi naøo baét ñaàu DD qua sonde ?</vt:lpstr>
      <vt:lpstr> Cho ăn bằng thông mũi - đường tiêu hóa</vt:lpstr>
      <vt:lpstr>Caùc ñöôøng nuoâi aên qua sonde</vt:lpstr>
      <vt:lpstr>Cách cho ăn</vt:lpstr>
      <vt:lpstr>Cách cho ăn</vt:lpstr>
      <vt:lpstr>Cách cho ăn</vt:lpstr>
      <vt:lpstr>Cách cho ăn bằng bơm tiêm</vt:lpstr>
      <vt:lpstr>Cách cho ăn</vt:lpstr>
      <vt:lpstr>Cách qua túi thức ăn</vt:lpstr>
      <vt:lpstr>Cách cho ăn liên tục qua túi thức ăn</vt:lpstr>
      <vt:lpstr>Biến chứng </vt:lpstr>
      <vt:lpstr>Biến chứng</vt:lpstr>
      <vt:lpstr>Caùc saûn phaåm söõa dinh döôõng</vt:lpstr>
      <vt:lpstr>Bài tập vận động 2</vt:lpstr>
      <vt:lpstr>Albumin/ máu</vt:lpstr>
      <vt:lpstr>PowerPoint Presentation</vt:lpstr>
      <vt:lpstr>PowerPoint Presentation</vt:lpstr>
      <vt:lpstr>PowerPoint Presentation</vt:lpstr>
      <vt:lpstr>Chỉ định dinh dưỡng tĩnh mạch tòan phần (TPN- total parenteral nutrition)</vt:lpstr>
      <vt:lpstr>Chỉ định dinh dưỡng tĩnh mạch bán phần (PPN- Partial parenteral nutrition)</vt:lpstr>
      <vt:lpstr>TÓM LẠI: Chỉ định DDTM</vt:lpstr>
      <vt:lpstr>Baøi taäp vaän ñoäng 2</vt:lpstr>
      <vt:lpstr>PowerPoint Presentation</vt:lpstr>
      <vt:lpstr>Chức năng của glucose</vt:lpstr>
      <vt:lpstr>Chức năng chất béo</vt:lpstr>
      <vt:lpstr>PowerPoint Presentation</vt:lpstr>
      <vt:lpstr>Chức năng acid amin</vt:lpstr>
      <vt:lpstr>Mất Nitrogen trong:</vt:lpstr>
      <vt:lpstr>Hậu quả của mất đạm</vt:lpstr>
      <vt:lpstr>Mối liên hệ giữa protein và năng lượng với sự duy trì Nitơ</vt:lpstr>
      <vt:lpstr>PowerPoint Presentation</vt:lpstr>
      <vt:lpstr>Haäu quaû cuûa DDTM</vt:lpstr>
      <vt:lpstr>Haäu quaû cuûa DDTM</vt:lpstr>
      <vt:lpstr>TOÙM LAÏI : SÖÛ DUÏNG CAÙC CHAÁT</vt:lpstr>
      <vt:lpstr>Naêng löôïng vaø ñaïm coù trong saûn phaåm</vt:lpstr>
      <vt:lpstr>Mục tiêu</vt:lpstr>
      <vt:lpstr>Theo doõi</vt:lpstr>
      <vt:lpstr>Theo doõi</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DINH DƯỠNG HỖ TRỢ DINH DƯỠNG CHO BỆNH NHÂN NẰM VIỆN</dc:title>
  <dc:creator>MinhQuanComputer</dc:creator>
  <cp:lastModifiedBy>MinhQuanComputer</cp:lastModifiedBy>
  <cp:revision>27</cp:revision>
  <dcterms:created xsi:type="dcterms:W3CDTF">2011-11-25T07:12:16Z</dcterms:created>
  <dcterms:modified xsi:type="dcterms:W3CDTF">2011-12-19T08:15:22Z</dcterms:modified>
</cp:coreProperties>
</file>