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95" d="100"/>
          <a:sy n="95" d="100"/>
        </p:scale>
        <p:origin x="163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909998-7141-A97D-68D6-374F97D6578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1EC5BB4-90FD-4CAD-C734-397AF6F17DA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226753B-46EF-285F-C919-4FBA44F17A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60EC8-DE6F-4736-B815-ED2FE64891F9}" type="datetimeFigureOut">
              <a:rPr lang="en-IN" smtClean="0"/>
              <a:t>05-05-2023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9E2A643-DAF7-D997-E244-0C61D0A3DD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24A106C-AD6B-C489-6B8A-8854DC2874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306233-4059-4498-85AB-2447D3EA17F2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1373010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9559B3-0DD2-80B2-0222-094263FE0B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8B9C959-BC60-9B3B-B885-A7408E3920A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38B4A3D-D5FF-1589-1D13-4625369E2C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60EC8-DE6F-4736-B815-ED2FE64891F9}" type="datetimeFigureOut">
              <a:rPr lang="en-IN" smtClean="0"/>
              <a:t>05-05-2023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A730BE1-B0FC-FE65-912E-23F40227F0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753BECD-FE21-DB9A-C484-91A7409F13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306233-4059-4498-85AB-2447D3EA17F2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8297111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03AC098-B0D9-1F25-5CCA-0E95FA32302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4AF9405-01BB-17D4-A2C2-A696C3C829E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5D28887-3EEB-BDB8-B9D9-D20CF2499C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60EC8-DE6F-4736-B815-ED2FE64891F9}" type="datetimeFigureOut">
              <a:rPr lang="en-IN" smtClean="0"/>
              <a:t>05-05-2023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CA7FF77-ABBF-E131-E52B-18F67DBC32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CF09EEF-BADE-75CD-C716-BF15D8DA76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306233-4059-4498-85AB-2447D3EA17F2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9644694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98E337-89DA-671A-B145-F269EB274B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C1AFA7A-35BB-8D52-6823-C8928EDCC8E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B79563F-457A-97BD-8B23-15F3B87E1F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60EC8-DE6F-4736-B815-ED2FE64891F9}" type="datetimeFigureOut">
              <a:rPr lang="en-IN" smtClean="0"/>
              <a:t>05-05-2023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C303906-9A8A-E3F6-13A4-ABD84E81E3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1DF24DE-CCE3-1682-8D4A-2936C34632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306233-4059-4498-85AB-2447D3EA17F2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2929251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126821-C967-D75D-3683-ED2DC83D6A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2A0D45B-1206-5E03-8329-0B54E2C1BE1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C6650AC-1161-4E15-BEB0-08A1DD73F4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60EC8-DE6F-4736-B815-ED2FE64891F9}" type="datetimeFigureOut">
              <a:rPr lang="en-IN" smtClean="0"/>
              <a:t>05-05-2023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3DB6DC1-84FE-52C2-8AB4-6B03F9F3EA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CB7DF23-D4AF-2B7D-1491-E65321CF51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306233-4059-4498-85AB-2447D3EA17F2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3656921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BB4388-A6F9-5439-E742-1827ABDF6E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5E47C9D-7C19-87B5-8F1D-CF122DFD02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94D8C7E-4C2C-367D-A6DE-6B0BDD9CBA0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95E9C66-C388-4EA5-15D4-822A1CE686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60EC8-DE6F-4736-B815-ED2FE64891F9}" type="datetimeFigureOut">
              <a:rPr lang="en-IN" smtClean="0"/>
              <a:t>05-05-2023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13FE00F-F254-79EE-6EBA-EBDE07CBA4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07815FF-03DB-6153-55FA-BE9963AE51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306233-4059-4498-85AB-2447D3EA17F2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7801933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660E60-1178-B87B-0C83-25E7E29BE1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5DDD42C-52CF-1684-0565-FD9AB065005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614BA48-7263-3B85-4FE7-064A5EDD612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94ADAA5-3E9C-E690-6B91-765D67F89F9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DF5D49A-B89E-5F24-F83B-981B5F16B99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13BB56B-5996-87FD-C5ED-CD61777CC5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60EC8-DE6F-4736-B815-ED2FE64891F9}" type="datetimeFigureOut">
              <a:rPr lang="en-IN" smtClean="0"/>
              <a:t>05-05-2023</a:t>
            </a:fld>
            <a:endParaRPr lang="en-IN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79ED152-E320-FD9B-0E34-218F270CF6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E7681C0-7B35-04DF-E626-420577883E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306233-4059-4498-85AB-2447D3EA17F2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2550341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8429BB-0F41-4ABD-4E32-C5DF874F8D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F214FF1-92E4-BB19-503F-B482009D18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60EC8-DE6F-4736-B815-ED2FE64891F9}" type="datetimeFigureOut">
              <a:rPr lang="en-IN" smtClean="0"/>
              <a:t>05-05-2023</a:t>
            </a:fld>
            <a:endParaRPr lang="en-IN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C0D54C4-2A4F-2D4A-55C8-438C85BE42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FBEC53-BF1C-2100-D3A3-1E65A8FF43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306233-4059-4498-85AB-2447D3EA17F2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5381514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93C2E31-8020-55FD-E800-5E7B745EE3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60EC8-DE6F-4736-B815-ED2FE64891F9}" type="datetimeFigureOut">
              <a:rPr lang="en-IN" smtClean="0"/>
              <a:t>05-05-2023</a:t>
            </a:fld>
            <a:endParaRPr lang="en-IN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69F99AF-064A-E66B-142D-CFB14EC729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57E7FDE-78B3-C582-8370-6328F02940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306233-4059-4498-85AB-2447D3EA17F2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8064511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5A4CA9-DCFA-5C05-4347-AF0AD3E4A1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820C2A-6A3D-5E57-FCEC-0873E5EAA59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1233313-5027-AB4C-EE45-4A26301FBDA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7F58F81-6ABE-C15E-A1C4-E20D9C5C97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60EC8-DE6F-4736-B815-ED2FE64891F9}" type="datetimeFigureOut">
              <a:rPr lang="en-IN" smtClean="0"/>
              <a:t>05-05-2023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AC8CBFE-3C3D-DCB9-89B7-E7B348242E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9DFFC9E-A827-88FC-79BF-D2A25BFE4D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306233-4059-4498-85AB-2447D3EA17F2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9802168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F27401-1054-EECE-B2EA-55F30449CD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FB5F719-0C64-22F8-5399-33F68CA4D75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N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4178802-9F58-5204-1560-10FD691D9D1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ECA0C13-5B75-294C-19D2-7C2BEE131E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60EC8-DE6F-4736-B815-ED2FE64891F9}" type="datetimeFigureOut">
              <a:rPr lang="en-IN" smtClean="0"/>
              <a:t>05-05-2023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B20F77B-942E-FEC5-04B3-5FB3F8C2A0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BAC85DD-9BD5-1B4A-3E5A-25CDA9993E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306233-4059-4498-85AB-2447D3EA17F2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8341539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743FB17-9D25-9E41-4E30-CA070BFC34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64DCFB6-B29F-6136-823E-74F7291C5AC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E49F0DE-2B99-6392-5074-008F0D130CE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E60EC8-DE6F-4736-B815-ED2FE64891F9}" type="datetimeFigureOut">
              <a:rPr lang="en-IN" smtClean="0"/>
              <a:t>05-05-2023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4B5EEA-4416-4744-2D31-ACA340232C0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AAF8B8-0E2D-7E15-D91D-5992BCAE9D4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306233-4059-4498-85AB-2447D3EA17F2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8947834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1FC666B6-70FF-25D3-86F9-8A66E6E7F82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11855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57DADE3A-BDEE-DEFB-4A1A-3850EBB15A7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73560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0AAC89B-1FD6-B7B5-EF2E-7B92E3E1397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03162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82357D75-72B9-F147-D3A3-69D4771B12C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87493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91B9337C-EB7C-B1D8-F34F-8EA030255B9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89468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5326762E-5DCD-840E-A2DA-9A338F812E0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852480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9560160D-3250-6AA7-34CE-E9DCD858749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380535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37F7571-E936-09CD-3804-4BCCAD3B6AC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501357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0</Words>
  <Application>Microsoft Office PowerPoint</Application>
  <PresentationFormat>Widescreen</PresentationFormat>
  <Paragraphs>0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Neha Singh</dc:creator>
  <cp:lastModifiedBy>Neha Singh</cp:lastModifiedBy>
  <cp:revision>2</cp:revision>
  <dcterms:created xsi:type="dcterms:W3CDTF">2023-05-05T11:19:57Z</dcterms:created>
  <dcterms:modified xsi:type="dcterms:W3CDTF">2023-05-05T11:24:39Z</dcterms:modified>
</cp:coreProperties>
</file>