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637" r:id="rId3"/>
    <p:sldId id="1638" r:id="rId4"/>
    <p:sldId id="1639" r:id="rId5"/>
    <p:sldId id="1640" r:id="rId6"/>
    <p:sldId id="1641" r:id="rId7"/>
    <p:sldId id="1642" r:id="rId8"/>
    <p:sldId id="1643" r:id="rId9"/>
    <p:sldId id="1644" r:id="rId10"/>
    <p:sldId id="1645" r:id="rId11"/>
    <p:sldId id="1646" r:id="rId12"/>
    <p:sldId id="1647" r:id="rId13"/>
    <p:sldId id="1648" r:id="rId14"/>
    <p:sldId id="1649" r:id="rId15"/>
    <p:sldId id="1650" r:id="rId16"/>
    <p:sldId id="1651" r:id="rId17"/>
    <p:sldId id="1652" r:id="rId18"/>
    <p:sldId id="1653" r:id="rId19"/>
    <p:sldId id="1654" r:id="rId20"/>
    <p:sldId id="1655" r:id="rId21"/>
    <p:sldId id="1656" r:id="rId22"/>
    <p:sldId id="1657" r:id="rId23"/>
    <p:sldId id="1658" r:id="rId24"/>
    <p:sldId id="1659" r:id="rId25"/>
    <p:sldId id="1660" r:id="rId2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microsoft.com/office/2016/11/relationships/changesInfo" Target="changesInfos/changesInfo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3838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096433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47391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241180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221231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828817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62826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99246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529521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894131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896507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5194167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1628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이와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하늘은 나의 보좌요 땅은 나의 발판이니 너희가 나를 위하여 무슨 집을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지으랴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안식할 처소가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어디랴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233901303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예루살렘을 사랑하는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자들이여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 그 성읍과 함께 기뻐하라 다 그 성읍과 함께 즐거워하라 그 성을 위하여 슬퍼하는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자들이여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 그 성의 기쁨으로 말미암아 그 성과 함께 기뻐하라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95133436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젖을 빠는 것 같이 그 위로하는 품에서 만족하겠고 젖을 넉넉히 빤 것 같이 그 영광의 풍성함으로 말미암아 즐거워하리라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358908346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이와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보라 내가 그에게 평강을 강 같이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그에게 뭇 나라의 영광을 넘치는 시내 같이 주리니 너희가 그 성읍의 젖을 빨 것이며 너희가 옆에 안기며 그 무릎에서 놀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391522319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어머니가 자식을 위로함 같이 내가 너희를 위로할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예루살렘에서 위로를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받으리니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233531077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이를 보고 마음이 기뻐서 너희 뼈가 연한 풀의 무성함 같으리라 여호와의 손은 그의 종들에게 나타나겠고 그의 진노는 그의 원수에게 더하리라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119999047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여호와께서 불에 둘러싸여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강림하시리니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수레들은 회오리바람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같으리로다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혁혁한 위세로 노여움을 나타내시며 맹렬한 화염으로 책망하실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243186857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불과 칼로 모든 혈육에게 심판을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베푸신즉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여호와께 죽임 당할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많으리니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2530315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스스로 거룩하게 구별하며 스스로 정결하게 하고 동산에 들어가서 그 가운데에 있는 자를 따라 돼지 고기와 가증한 물건과 쥐를 먹는 자가 다 함께 망하리라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163549118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그들의 행위와 사상을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때가 이르면 뭇 나라와 언어가 다른 민족들을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와서 나의 영광을 볼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85623275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그들 가운데에서 징조를 세워서 그들 가운데에서 도피한 자를 여러 나라 곧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다시스와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뿔과 활을 당기는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룻과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및 두발과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야완과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또 나의 명성을 듣지도 못하고 나의 영광을 보지도 못한 먼 섬들로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나의 영광을 뭇 나라에 전파하리라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14648281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 여호와가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손이 이 모든 것을 지었으므로 그들이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생겼느니라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무릇 마음이 가난하고 심령에 통회하며 내 말을 듣고 떠는 자 그 사람은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돌보려니와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77639674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 여호와가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 자손이 예물을 깨끗한 그릇에 담아 여호와의 집에 드림 같이 그들이 너희 모든 형제를 뭇 나라에서 나의 성산 예루살렘으로 말과 수레와 교자와 노새와 낙타에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태워다가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여호와께 예물로 드릴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167151023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그 가운데에서 택하여 제사장과 레위인을 삼으리라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150037505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지을 새 하늘과 새 땅이 내 앞에 항상 있는 것 같이 너희 자손과 너희 이름이 항상 있으리라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182044874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매월 초하루와 매 안식일에 모든 혈육이 내 앞에 나아와 예배하리라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75611576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나가서 내게 패역한 자들의 시체들을 볼 것이라 그 벌레가 죽지 아니하며 그 불이 꺼지지 아니하여 모든 혈육에게 가증함이 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16013929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소를 잡아 드리는 것은 살인함과 다름이 없이 하고 어린 양으로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제사드리는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것은 개의 목을 꺾음과 다름이 없이 하며 드리는 예물은 돼지의 피와 다름이 없이 하고 분향하는 것은 우상을 찬송함과 다름이 없이 행하는 그들은 자기의 길을 택하며 그들의 마음은 가증한 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기뻐한즉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26112382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 또한 유혹을 그들에게 택하여 주며 그들이 무서워하는 것을 그들에게 임하게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내가 불러도 대답하는 자가 없으며 내가 말하여도 그들이 듣지 않고 오직 나의 목전에서 악을 행하며 내가 기뻐하지 아니하는 것을 택하였음이라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3613546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말씀으로 말미암아 떠는 자들아 그의 말씀을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들을지어다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형제가 너희를 미워하며 내 이름으로 말미암아 너희를 쫓아내며 이르기를 여호와께서는 영광을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나타내사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기쁨을 우리에게 보이시기를 원하노라 하였으나 그들은 수치를 당하리라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33995015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떠드는 소리가 성읍에서부터 들려 오며 목소리가 성전에서부터 들리니 이는 여호와께서 그의 원수에게 보응하시는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목소리로다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37740816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시온은 진통을 하기 전에 해산하며 고통을 당하기 전에 남아를 낳았으니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162581919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이러한 일을 들은 자가 누구이며 이러한 일을 본 자가 누구이냐 나라가 어찌 하루에 생기겠으며 민족이 어찌 한 순간에 태어나겠느냐 그러나 시온은 진통하는 즉시 그 아들을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순산하였도다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395675364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아이를 갖도록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하였은즉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해산하게 하지 아니하겠느냐 네 하나님이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나는 해산하게 하는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어찌 태를 닫겠느냐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66</a:t>
            </a:r>
          </a:p>
        </p:txBody>
      </p:sp>
    </p:spTree>
    <p:extLst>
      <p:ext uri="{BB962C8B-B14F-4D97-AF65-F5344CB8AC3E}">
        <p14:creationId xmlns:p14="http://schemas.microsoft.com/office/powerpoint/2010/main" val="14329329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66</TotalTime>
  <Words>610</Words>
  <Application>Microsoft Office PowerPoint</Application>
  <PresentationFormat>와이드스크린</PresentationFormat>
  <Paragraphs>48</Paragraphs>
  <Slides>24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24</vt:i4>
      </vt:variant>
    </vt:vector>
  </HeadingPairs>
  <TitlesOfParts>
    <vt:vector size="30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2024-10-01T10:41:29Z</dcterms:modified>
</cp:coreProperties>
</file>