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8" r:id="rId2"/>
    <p:sldId id="257" r:id="rId3"/>
    <p:sldId id="287" r:id="rId4"/>
    <p:sldId id="288" r:id="rId5"/>
    <p:sldId id="258" r:id="rId6"/>
    <p:sldId id="289" r:id="rId7"/>
    <p:sldId id="291" r:id="rId8"/>
    <p:sldId id="260" r:id="rId9"/>
    <p:sldId id="265" r:id="rId10"/>
    <p:sldId id="263" r:id="rId11"/>
    <p:sldId id="264" r:id="rId12"/>
    <p:sldId id="286" r:id="rId13"/>
    <p:sldId id="282" r:id="rId14"/>
    <p:sldId id="283" r:id="rId15"/>
    <p:sldId id="284" r:id="rId16"/>
    <p:sldId id="285" r:id="rId17"/>
    <p:sldId id="290" r:id="rId18"/>
    <p:sldId id="276" r:id="rId19"/>
    <p:sldId id="280" r:id="rId20"/>
    <p:sldId id="268" r:id="rId21"/>
    <p:sldId id="269" r:id="rId22"/>
    <p:sldId id="277" r:id="rId23"/>
    <p:sldId id="279" r:id="rId2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00" autoAdjust="0"/>
  </p:normalViewPr>
  <p:slideViewPr>
    <p:cSldViewPr>
      <p:cViewPr>
        <p:scale>
          <a:sx n="100" d="100"/>
          <a:sy n="100" d="100"/>
        </p:scale>
        <p:origin x="-194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34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FB9CFA-2C57-4509-82AB-6997EA8419FC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9D93E4F-C6DC-44B8-852F-F32DEE78DE69}">
      <dgm:prSet phldrT="[Text]" custT="1"/>
      <dgm:spPr/>
      <dgm:t>
        <a:bodyPr/>
        <a:lstStyle/>
        <a:p>
          <a:r>
            <a: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Model</a:t>
          </a:r>
          <a:endParaRPr 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DC2D52-13C7-486E-A709-DE42450D2201}" type="parTrans" cxnId="{2C03F800-0D49-4A10-95F5-A5D2B1470347}">
      <dgm:prSet/>
      <dgm:spPr/>
      <dgm:t>
        <a:bodyPr/>
        <a:lstStyle/>
        <a:p>
          <a:endParaRPr lang="en-US"/>
        </a:p>
      </dgm:t>
    </dgm:pt>
    <dgm:pt modelId="{3F6D3719-2937-4EC7-858F-F88E15070E8C}" type="sibTrans" cxnId="{2C03F800-0D49-4A10-95F5-A5D2B1470347}">
      <dgm:prSet custT="1"/>
      <dgm:spPr/>
      <dgm:t>
        <a:bodyPr/>
        <a:lstStyle/>
        <a:p>
          <a:endParaRPr lang="en-U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85B504-B670-478E-8442-6C943DB1B93D}">
      <dgm:prSet phldrT="[Text]" custT="1"/>
      <dgm:spPr/>
      <dgm:t>
        <a:bodyPr/>
        <a:lstStyle/>
        <a:p>
          <a:r>
            <a: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Controller</a:t>
          </a:r>
          <a:endParaRPr 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A71661-035C-4BC5-BCB8-C72B0D10A716}" type="parTrans" cxnId="{D3D269D5-C269-451B-9BB6-2E4B58BFB55A}">
      <dgm:prSet/>
      <dgm:spPr/>
      <dgm:t>
        <a:bodyPr/>
        <a:lstStyle/>
        <a:p>
          <a:endParaRPr lang="en-US"/>
        </a:p>
      </dgm:t>
    </dgm:pt>
    <dgm:pt modelId="{5F4253B1-BC90-48FD-AD35-C29D58EE9A59}" type="sibTrans" cxnId="{D3D269D5-C269-451B-9BB6-2E4B58BFB55A}">
      <dgm:prSet custT="1"/>
      <dgm:spPr/>
      <dgm:t>
        <a:bodyPr/>
        <a:lstStyle/>
        <a:p>
          <a:endParaRPr lang="en-U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322C01-28B8-4C80-85DC-DAB4533C57CA}">
      <dgm:prSet phldrT="[Text]" custT="1"/>
      <dgm:spPr/>
      <dgm:t>
        <a:bodyPr/>
        <a:lstStyle/>
        <a:p>
          <a:r>
            <a: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View</a:t>
          </a:r>
          <a:endParaRPr 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A3094E-E0E1-4371-A489-62DC93E9C055}" type="parTrans" cxnId="{23D8B50C-6D40-4BBD-A929-4D4084033E7D}">
      <dgm:prSet/>
      <dgm:spPr/>
      <dgm:t>
        <a:bodyPr/>
        <a:lstStyle/>
        <a:p>
          <a:endParaRPr lang="en-US"/>
        </a:p>
      </dgm:t>
    </dgm:pt>
    <dgm:pt modelId="{B08AB672-CF98-4978-8C31-699B079E5FB0}" type="sibTrans" cxnId="{23D8B50C-6D40-4BBD-A929-4D4084033E7D}">
      <dgm:prSet custT="1"/>
      <dgm:spPr/>
      <dgm:t>
        <a:bodyPr/>
        <a:lstStyle/>
        <a:p>
          <a:endParaRPr lang="en-U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2EE7B3-445A-43C0-9F96-60B76E30C6F4}" type="pres">
      <dgm:prSet presAssocID="{E1FB9CFA-2C57-4509-82AB-6997EA8419F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CAE9D9-C723-4B9D-83E5-E19DC714B775}" type="pres">
      <dgm:prSet presAssocID="{09D93E4F-C6DC-44B8-852F-F32DEE78DE6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91CEA3-4B2C-40B9-8584-FC70FED27F56}" type="pres">
      <dgm:prSet presAssocID="{3F6D3719-2937-4EC7-858F-F88E15070E8C}" presName="sibTrans" presStyleLbl="sibTrans2D1" presStyleIdx="0" presStyleCnt="3" custAng="10800000"/>
      <dgm:spPr/>
      <dgm:t>
        <a:bodyPr/>
        <a:lstStyle/>
        <a:p>
          <a:endParaRPr lang="en-US"/>
        </a:p>
      </dgm:t>
    </dgm:pt>
    <dgm:pt modelId="{0E799776-A247-4C89-A967-506556821849}" type="pres">
      <dgm:prSet presAssocID="{3F6D3719-2937-4EC7-858F-F88E15070E8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0C32E034-F35B-4AE7-8A77-80CD05929382}" type="pres">
      <dgm:prSet presAssocID="{F085B504-B670-478E-8442-6C943DB1B93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1955A-1F26-417A-BFD8-B1447137451A}" type="pres">
      <dgm:prSet presAssocID="{5F4253B1-BC90-48FD-AD35-C29D58EE9A5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E5FA8C81-8CE7-4C96-B524-97A63F9DB911}" type="pres">
      <dgm:prSet presAssocID="{5F4253B1-BC90-48FD-AD35-C29D58EE9A59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543C296-41D4-4ED9-AD98-EFC8932DCBB0}" type="pres">
      <dgm:prSet presAssocID="{EB322C01-28B8-4C80-85DC-DAB4533C57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6190A7-4EF1-4AEE-8ECE-00BE614AA390}" type="pres">
      <dgm:prSet presAssocID="{B08AB672-CF98-4978-8C31-699B079E5FB0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46D85BD-9B41-4BA2-9F4B-F439FEC39600}" type="pres">
      <dgm:prSet presAssocID="{B08AB672-CF98-4978-8C31-699B079E5FB0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C8308540-9D92-4496-9B9C-FD2993739081}" type="presOf" srcId="{E1FB9CFA-2C57-4509-82AB-6997EA8419FC}" destId="{782EE7B3-445A-43C0-9F96-60B76E30C6F4}" srcOrd="0" destOrd="0" presId="urn:microsoft.com/office/officeart/2005/8/layout/cycle2"/>
    <dgm:cxn modelId="{D3D269D5-C269-451B-9BB6-2E4B58BFB55A}" srcId="{E1FB9CFA-2C57-4509-82AB-6997EA8419FC}" destId="{F085B504-B670-478E-8442-6C943DB1B93D}" srcOrd="1" destOrd="0" parTransId="{92A71661-035C-4BC5-BCB8-C72B0D10A716}" sibTransId="{5F4253B1-BC90-48FD-AD35-C29D58EE9A59}"/>
    <dgm:cxn modelId="{7A81689C-5F83-442D-AD54-BF905CEFDF90}" type="presOf" srcId="{3F6D3719-2937-4EC7-858F-F88E15070E8C}" destId="{C091CEA3-4B2C-40B9-8584-FC70FED27F56}" srcOrd="0" destOrd="0" presId="urn:microsoft.com/office/officeart/2005/8/layout/cycle2"/>
    <dgm:cxn modelId="{4333AE3B-0318-4CD6-9155-22D43CE3BA97}" type="presOf" srcId="{B08AB672-CF98-4978-8C31-699B079E5FB0}" destId="{E06190A7-4EF1-4AEE-8ECE-00BE614AA390}" srcOrd="0" destOrd="0" presId="urn:microsoft.com/office/officeart/2005/8/layout/cycle2"/>
    <dgm:cxn modelId="{A105D5E3-A119-473A-9C69-8EEB7DA25566}" type="presOf" srcId="{F085B504-B670-478E-8442-6C943DB1B93D}" destId="{0C32E034-F35B-4AE7-8A77-80CD05929382}" srcOrd="0" destOrd="0" presId="urn:microsoft.com/office/officeart/2005/8/layout/cycle2"/>
    <dgm:cxn modelId="{4AC8DC35-E107-467A-9DDB-93468E62EFC4}" type="presOf" srcId="{5F4253B1-BC90-48FD-AD35-C29D58EE9A59}" destId="{8D51955A-1F26-417A-BFD8-B1447137451A}" srcOrd="0" destOrd="0" presId="urn:microsoft.com/office/officeart/2005/8/layout/cycle2"/>
    <dgm:cxn modelId="{B2EFF474-AE74-433A-9096-E2B47F06F8E9}" type="presOf" srcId="{09D93E4F-C6DC-44B8-852F-F32DEE78DE69}" destId="{F2CAE9D9-C723-4B9D-83E5-E19DC714B775}" srcOrd="0" destOrd="0" presId="urn:microsoft.com/office/officeart/2005/8/layout/cycle2"/>
    <dgm:cxn modelId="{2FCA901A-E025-413E-9638-FC036A6CC86F}" type="presOf" srcId="{3F6D3719-2937-4EC7-858F-F88E15070E8C}" destId="{0E799776-A247-4C89-A967-506556821849}" srcOrd="1" destOrd="0" presId="urn:microsoft.com/office/officeart/2005/8/layout/cycle2"/>
    <dgm:cxn modelId="{FDBECC78-84C9-47C9-BF11-4F317F4645C2}" type="presOf" srcId="{B08AB672-CF98-4978-8C31-699B079E5FB0}" destId="{F46D85BD-9B41-4BA2-9F4B-F439FEC39600}" srcOrd="1" destOrd="0" presId="urn:microsoft.com/office/officeart/2005/8/layout/cycle2"/>
    <dgm:cxn modelId="{21896AA6-A9C1-4466-BC10-EF4F31A029EC}" type="presOf" srcId="{EB322C01-28B8-4C80-85DC-DAB4533C57CA}" destId="{B543C296-41D4-4ED9-AD98-EFC8932DCBB0}" srcOrd="0" destOrd="0" presId="urn:microsoft.com/office/officeart/2005/8/layout/cycle2"/>
    <dgm:cxn modelId="{23D8B50C-6D40-4BBD-A929-4D4084033E7D}" srcId="{E1FB9CFA-2C57-4509-82AB-6997EA8419FC}" destId="{EB322C01-28B8-4C80-85DC-DAB4533C57CA}" srcOrd="2" destOrd="0" parTransId="{AFA3094E-E0E1-4371-A489-62DC93E9C055}" sibTransId="{B08AB672-CF98-4978-8C31-699B079E5FB0}"/>
    <dgm:cxn modelId="{F046CBCF-3C63-4A4D-B5FF-CF4B6733A20A}" type="presOf" srcId="{5F4253B1-BC90-48FD-AD35-C29D58EE9A59}" destId="{E5FA8C81-8CE7-4C96-B524-97A63F9DB911}" srcOrd="1" destOrd="0" presId="urn:microsoft.com/office/officeart/2005/8/layout/cycle2"/>
    <dgm:cxn modelId="{2C03F800-0D49-4A10-95F5-A5D2B1470347}" srcId="{E1FB9CFA-2C57-4509-82AB-6997EA8419FC}" destId="{09D93E4F-C6DC-44B8-852F-F32DEE78DE69}" srcOrd="0" destOrd="0" parTransId="{BBDC2D52-13C7-486E-A709-DE42450D2201}" sibTransId="{3F6D3719-2937-4EC7-858F-F88E15070E8C}"/>
    <dgm:cxn modelId="{F27F7A77-1CE9-4518-9740-40447711CD41}" type="presParOf" srcId="{782EE7B3-445A-43C0-9F96-60B76E30C6F4}" destId="{F2CAE9D9-C723-4B9D-83E5-E19DC714B775}" srcOrd="0" destOrd="0" presId="urn:microsoft.com/office/officeart/2005/8/layout/cycle2"/>
    <dgm:cxn modelId="{52F3CEB4-A0FE-474F-8300-3B1F8C3399C6}" type="presParOf" srcId="{782EE7B3-445A-43C0-9F96-60B76E30C6F4}" destId="{C091CEA3-4B2C-40B9-8584-FC70FED27F56}" srcOrd="1" destOrd="0" presId="urn:microsoft.com/office/officeart/2005/8/layout/cycle2"/>
    <dgm:cxn modelId="{A02E7C9B-24D2-4036-8091-797C88248C20}" type="presParOf" srcId="{C091CEA3-4B2C-40B9-8584-FC70FED27F56}" destId="{0E799776-A247-4C89-A967-506556821849}" srcOrd="0" destOrd="0" presId="urn:microsoft.com/office/officeart/2005/8/layout/cycle2"/>
    <dgm:cxn modelId="{FA3697C2-77A3-42A1-9C5E-A96573D9E1A4}" type="presParOf" srcId="{782EE7B3-445A-43C0-9F96-60B76E30C6F4}" destId="{0C32E034-F35B-4AE7-8A77-80CD05929382}" srcOrd="2" destOrd="0" presId="urn:microsoft.com/office/officeart/2005/8/layout/cycle2"/>
    <dgm:cxn modelId="{30FE4753-4A92-4447-A346-705BFA9BAEA0}" type="presParOf" srcId="{782EE7B3-445A-43C0-9F96-60B76E30C6F4}" destId="{8D51955A-1F26-417A-BFD8-B1447137451A}" srcOrd="3" destOrd="0" presId="urn:microsoft.com/office/officeart/2005/8/layout/cycle2"/>
    <dgm:cxn modelId="{226CF335-F4AE-44AD-815F-CE6E7D6E0AF5}" type="presParOf" srcId="{8D51955A-1F26-417A-BFD8-B1447137451A}" destId="{E5FA8C81-8CE7-4C96-B524-97A63F9DB911}" srcOrd="0" destOrd="0" presId="urn:microsoft.com/office/officeart/2005/8/layout/cycle2"/>
    <dgm:cxn modelId="{5EB80751-70AE-4579-8E5E-6335E0C3EB74}" type="presParOf" srcId="{782EE7B3-445A-43C0-9F96-60B76E30C6F4}" destId="{B543C296-41D4-4ED9-AD98-EFC8932DCBB0}" srcOrd="4" destOrd="0" presId="urn:microsoft.com/office/officeart/2005/8/layout/cycle2"/>
    <dgm:cxn modelId="{B6E3CADB-47A8-4DBC-902A-21A79EAFD574}" type="presParOf" srcId="{782EE7B3-445A-43C0-9F96-60B76E30C6F4}" destId="{E06190A7-4EF1-4AEE-8ECE-00BE614AA390}" srcOrd="5" destOrd="0" presId="urn:microsoft.com/office/officeart/2005/8/layout/cycle2"/>
    <dgm:cxn modelId="{9E83A563-FCCE-4953-91BF-873DB26B0A94}" type="presParOf" srcId="{E06190A7-4EF1-4AEE-8ECE-00BE614AA390}" destId="{F46D85BD-9B41-4BA2-9F4B-F439FEC3960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B918E8-90AD-4D25-AA49-2D79A7562F7A}" type="doc">
      <dgm:prSet loTypeId="urn:microsoft.com/office/officeart/2005/8/layout/process5" loCatId="process" qsTypeId="urn:microsoft.com/office/officeart/2005/8/quickstyle/simple5" qsCatId="simple" csTypeId="urn:microsoft.com/office/officeart/2005/8/colors/colorful1" csCatId="colorful" phldr="1"/>
      <dgm:spPr/>
    </dgm:pt>
    <dgm:pt modelId="{2211245F-C66B-475D-9687-77DF932AC07B}">
      <dgm:prSet phldrT="[Text]" custT="1"/>
      <dgm:spPr/>
      <dgm:t>
        <a:bodyPr/>
        <a:lstStyle/>
        <a:p>
          <a:r>
            <a:rPr lang="es-AR" sz="1600" dirty="0" smtClean="0"/>
            <a:t>Navego a http://.../Productos/Listar</a:t>
          </a:r>
          <a:endParaRPr lang="en-US" sz="1600" dirty="0"/>
        </a:p>
      </dgm:t>
    </dgm:pt>
    <dgm:pt modelId="{89A574DC-B47D-4DCF-8B8B-2CB2810DD22C}" type="parTrans" cxnId="{0CCBBD45-C9D1-4697-A8EA-540D1F64AD41}">
      <dgm:prSet/>
      <dgm:spPr/>
      <dgm:t>
        <a:bodyPr/>
        <a:lstStyle/>
        <a:p>
          <a:endParaRPr lang="en-US" sz="1600"/>
        </a:p>
      </dgm:t>
    </dgm:pt>
    <dgm:pt modelId="{A99F5E12-9C8F-4725-B422-DE1920C7F55F}" type="sibTrans" cxnId="{0CCBBD45-C9D1-4697-A8EA-540D1F64AD41}">
      <dgm:prSet/>
      <dgm:spPr/>
      <dgm:t>
        <a:bodyPr/>
        <a:lstStyle/>
        <a:p>
          <a:endParaRPr lang="en-US" sz="1600"/>
        </a:p>
      </dgm:t>
    </dgm:pt>
    <dgm:pt modelId="{E87F4579-7D22-4B24-BFCA-40C86521B5CD}">
      <dgm:prSet phldrT="[Text]" custT="1"/>
      <dgm:spPr/>
      <dgm:t>
        <a:bodyPr/>
        <a:lstStyle/>
        <a:p>
          <a:r>
            <a:rPr lang="es-AR" sz="1600" dirty="0" smtClean="0"/>
            <a:t>Se determina la ruta</a:t>
          </a:r>
        </a:p>
      </dgm:t>
    </dgm:pt>
    <dgm:pt modelId="{73540D49-B5FE-42E8-AFA4-07F461984826}" type="parTrans" cxnId="{EDC235F0-2182-4C51-A39E-71095436DCE3}">
      <dgm:prSet/>
      <dgm:spPr/>
      <dgm:t>
        <a:bodyPr/>
        <a:lstStyle/>
        <a:p>
          <a:endParaRPr lang="en-US" sz="1600"/>
        </a:p>
      </dgm:t>
    </dgm:pt>
    <dgm:pt modelId="{1D7A0311-BE0D-4616-BA17-4F87DCE4DF17}" type="sibTrans" cxnId="{EDC235F0-2182-4C51-A39E-71095436DCE3}">
      <dgm:prSet/>
      <dgm:spPr/>
      <dgm:t>
        <a:bodyPr/>
        <a:lstStyle/>
        <a:p>
          <a:endParaRPr lang="en-US" sz="1600"/>
        </a:p>
      </dgm:t>
    </dgm:pt>
    <dgm:pt modelId="{2DB28A6B-BF31-43F5-A7B9-B9B89FD7536E}">
      <dgm:prSet phldrT="[Text]" custT="1"/>
      <dgm:spPr/>
      <dgm:t>
        <a:bodyPr/>
        <a:lstStyle/>
        <a:p>
          <a:r>
            <a:rPr lang="es-AR" sz="1600" dirty="0" smtClean="0"/>
            <a:t>El </a:t>
          </a:r>
          <a:r>
            <a:rPr lang="es-AR" sz="1600" dirty="0" err="1" smtClean="0"/>
            <a:t>controller</a:t>
          </a:r>
          <a:r>
            <a:rPr lang="es-AR" sz="1600" dirty="0" smtClean="0"/>
            <a:t> Productos es creado</a:t>
          </a:r>
        </a:p>
      </dgm:t>
    </dgm:pt>
    <dgm:pt modelId="{1B2563EB-6750-4D71-9283-621933D2411F}" type="parTrans" cxnId="{786D97A2-62F9-4874-A60A-8AA7A47527B1}">
      <dgm:prSet/>
      <dgm:spPr/>
      <dgm:t>
        <a:bodyPr/>
        <a:lstStyle/>
        <a:p>
          <a:endParaRPr lang="en-US" sz="1600"/>
        </a:p>
      </dgm:t>
    </dgm:pt>
    <dgm:pt modelId="{C1520FA9-D95A-4346-835D-5CC07995A0CF}" type="sibTrans" cxnId="{786D97A2-62F9-4874-A60A-8AA7A47527B1}">
      <dgm:prSet/>
      <dgm:spPr/>
      <dgm:t>
        <a:bodyPr/>
        <a:lstStyle/>
        <a:p>
          <a:endParaRPr lang="en-US" sz="1600"/>
        </a:p>
      </dgm:t>
    </dgm:pt>
    <dgm:pt modelId="{D3FB3E69-8A07-4BF2-81EC-39C5FE087DB4}">
      <dgm:prSet phldrT="[Text]" custT="1"/>
      <dgm:spPr/>
      <dgm:t>
        <a:bodyPr/>
        <a:lstStyle/>
        <a:p>
          <a:r>
            <a:rPr lang="es-AR" sz="1600" dirty="0" smtClean="0"/>
            <a:t>Un método Listar del </a:t>
          </a:r>
          <a:r>
            <a:rPr lang="es-AR" sz="1600" dirty="0" err="1" smtClean="0"/>
            <a:t>controller</a:t>
          </a:r>
          <a:r>
            <a:rPr lang="es-AR" sz="1600" dirty="0" smtClean="0"/>
            <a:t> es invocado</a:t>
          </a:r>
        </a:p>
      </dgm:t>
    </dgm:pt>
    <dgm:pt modelId="{45ED0D4F-9F71-4DEE-9502-81B8DF22C366}" type="parTrans" cxnId="{19487A13-045C-47AB-A99A-5455BEDE0BAC}">
      <dgm:prSet/>
      <dgm:spPr/>
      <dgm:t>
        <a:bodyPr/>
        <a:lstStyle/>
        <a:p>
          <a:endParaRPr lang="en-US" sz="1600"/>
        </a:p>
      </dgm:t>
    </dgm:pt>
    <dgm:pt modelId="{AEC53158-A19A-4D9E-B61E-9A3001E5CA05}" type="sibTrans" cxnId="{19487A13-045C-47AB-A99A-5455BEDE0BAC}">
      <dgm:prSet/>
      <dgm:spPr/>
      <dgm:t>
        <a:bodyPr/>
        <a:lstStyle/>
        <a:p>
          <a:endParaRPr lang="en-US" sz="1600"/>
        </a:p>
      </dgm:t>
    </dgm:pt>
    <dgm:pt modelId="{B88CE353-4036-42DA-B652-59D53590F4B6}">
      <dgm:prSet phldrT="[Text]" custT="1"/>
      <dgm:spPr/>
      <dgm:t>
        <a:bodyPr/>
        <a:lstStyle/>
        <a:p>
          <a:r>
            <a:rPr lang="es-AR" sz="1600" dirty="0" smtClean="0"/>
            <a:t>Se ejecuta la </a:t>
          </a:r>
          <a:r>
            <a:rPr lang="es-AR" sz="1600" dirty="0" err="1" smtClean="0"/>
            <a:t>logica</a:t>
          </a:r>
          <a:r>
            <a:rPr lang="es-AR" sz="1600" dirty="0" smtClean="0"/>
            <a:t> del </a:t>
          </a:r>
          <a:r>
            <a:rPr lang="es-AR" sz="1600" dirty="0" err="1" smtClean="0"/>
            <a:t>controller</a:t>
          </a:r>
          <a:endParaRPr lang="es-AR" sz="1600" dirty="0" smtClean="0"/>
        </a:p>
      </dgm:t>
    </dgm:pt>
    <dgm:pt modelId="{917691F1-38F5-4D87-AC6B-3A3616CE915D}" type="parTrans" cxnId="{CA2E1B19-DFE2-4439-BF34-FE158B7AE46B}">
      <dgm:prSet/>
      <dgm:spPr/>
      <dgm:t>
        <a:bodyPr/>
        <a:lstStyle/>
        <a:p>
          <a:endParaRPr lang="en-US" sz="1600"/>
        </a:p>
      </dgm:t>
    </dgm:pt>
    <dgm:pt modelId="{92552490-7114-4982-9880-411AD0B83DE1}" type="sibTrans" cxnId="{CA2E1B19-DFE2-4439-BF34-FE158B7AE46B}">
      <dgm:prSet/>
      <dgm:spPr/>
      <dgm:t>
        <a:bodyPr/>
        <a:lstStyle/>
        <a:p>
          <a:endParaRPr lang="en-US" sz="1600"/>
        </a:p>
      </dgm:t>
    </dgm:pt>
    <dgm:pt modelId="{B51F41FE-701E-424E-A6A0-24EF1CE8DA65}">
      <dgm:prSet phldrT="[Text]" custT="1"/>
      <dgm:spPr/>
      <dgm:t>
        <a:bodyPr/>
        <a:lstStyle/>
        <a:p>
          <a:r>
            <a:rPr lang="es-AR" sz="1600" dirty="0" smtClean="0"/>
            <a:t>Se dibuja la vista pasándole la </a:t>
          </a:r>
          <a:r>
            <a:rPr lang="es-AR" sz="1600" dirty="0" err="1" smtClean="0"/>
            <a:t>ViewData</a:t>
          </a:r>
          <a:endParaRPr lang="es-AR" sz="1600" dirty="0" smtClean="0"/>
        </a:p>
      </dgm:t>
    </dgm:pt>
    <dgm:pt modelId="{E564FA22-F909-4DEE-BEEA-0E34C09A8983}" type="parTrans" cxnId="{0A768E59-3921-40BD-8632-71A4E28CB959}">
      <dgm:prSet/>
      <dgm:spPr/>
      <dgm:t>
        <a:bodyPr/>
        <a:lstStyle/>
        <a:p>
          <a:endParaRPr lang="en-US" sz="1600"/>
        </a:p>
      </dgm:t>
    </dgm:pt>
    <dgm:pt modelId="{FCD09645-4306-4F10-A696-B1321B2A35F2}" type="sibTrans" cxnId="{0A768E59-3921-40BD-8632-71A4E28CB959}">
      <dgm:prSet/>
      <dgm:spPr/>
      <dgm:t>
        <a:bodyPr/>
        <a:lstStyle/>
        <a:p>
          <a:endParaRPr lang="en-US" sz="1600"/>
        </a:p>
      </dgm:t>
    </dgm:pt>
    <dgm:pt modelId="{8918248B-3970-401E-912C-58314DBB29E0}">
      <dgm:prSet phldrT="[Text]" custT="1"/>
      <dgm:spPr/>
      <dgm:t>
        <a:bodyPr/>
        <a:lstStyle/>
        <a:p>
          <a:r>
            <a:rPr lang="es-AR" sz="1600" dirty="0" smtClean="0"/>
            <a:t>Se dibujan </a:t>
          </a:r>
          <a:r>
            <a:rPr lang="es-AR" sz="1600" dirty="0" err="1" smtClean="0"/>
            <a:t>Urls</a:t>
          </a:r>
          <a:r>
            <a:rPr lang="es-AR" sz="1600" dirty="0" smtClean="0"/>
            <a:t> que apuntan a otras acciones de otros </a:t>
          </a:r>
          <a:r>
            <a:rPr lang="es-AR" sz="1600" dirty="0" err="1" smtClean="0"/>
            <a:t>controllers</a:t>
          </a:r>
          <a:endParaRPr lang="es-AR" sz="1600" dirty="0" smtClean="0"/>
        </a:p>
      </dgm:t>
    </dgm:pt>
    <dgm:pt modelId="{D6D671E6-0BD1-4250-B174-5EF1ECA75AE4}" type="parTrans" cxnId="{E8B4DD56-4E7C-4C45-BB99-299427E42B16}">
      <dgm:prSet/>
      <dgm:spPr/>
      <dgm:t>
        <a:bodyPr/>
        <a:lstStyle/>
        <a:p>
          <a:endParaRPr lang="en-US" sz="1600"/>
        </a:p>
      </dgm:t>
    </dgm:pt>
    <dgm:pt modelId="{0175F019-3688-47D3-B467-AF9D7D0C0355}" type="sibTrans" cxnId="{E8B4DD56-4E7C-4C45-BB99-299427E42B16}">
      <dgm:prSet/>
      <dgm:spPr/>
      <dgm:t>
        <a:bodyPr/>
        <a:lstStyle/>
        <a:p>
          <a:endParaRPr lang="en-US" sz="1600"/>
        </a:p>
      </dgm:t>
    </dgm:pt>
    <dgm:pt modelId="{C583E63E-BEC6-4985-A6D6-F811BABC6F0D}" type="pres">
      <dgm:prSet presAssocID="{8EB918E8-90AD-4D25-AA49-2D79A7562F7A}" presName="diagram" presStyleCnt="0">
        <dgm:presLayoutVars>
          <dgm:dir/>
          <dgm:resizeHandles val="exact"/>
        </dgm:presLayoutVars>
      </dgm:prSet>
      <dgm:spPr/>
    </dgm:pt>
    <dgm:pt modelId="{7E8A3576-9E78-4940-B533-F666E51F2030}" type="pres">
      <dgm:prSet presAssocID="{2211245F-C66B-475D-9687-77DF932AC07B}" presName="node" presStyleLbl="node1" presStyleIdx="0" presStyleCnt="7" custScaleX="2366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5DD1BB-AB5C-4AC7-8A9D-F23F47A36DB6}" type="pres">
      <dgm:prSet presAssocID="{A99F5E12-9C8F-4725-B422-DE1920C7F55F}" presName="sibTrans" presStyleLbl="sibTrans2D1" presStyleIdx="0" presStyleCnt="6"/>
      <dgm:spPr/>
      <dgm:t>
        <a:bodyPr/>
        <a:lstStyle/>
        <a:p>
          <a:endParaRPr lang="en-US"/>
        </a:p>
      </dgm:t>
    </dgm:pt>
    <dgm:pt modelId="{AC287DB1-DFB5-4670-A5E2-EAAFCD269257}" type="pres">
      <dgm:prSet presAssocID="{A99F5E12-9C8F-4725-B422-DE1920C7F55F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3A3C6763-86DB-499E-B87F-E2062298431B}" type="pres">
      <dgm:prSet presAssocID="{E87F4579-7D22-4B24-BFCA-40C86521B5C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1D04E-9034-4000-AA14-28D9C404A1AA}" type="pres">
      <dgm:prSet presAssocID="{1D7A0311-BE0D-4616-BA17-4F87DCE4DF17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E100E44-8CAE-49B0-A327-425B11FD596F}" type="pres">
      <dgm:prSet presAssocID="{1D7A0311-BE0D-4616-BA17-4F87DCE4DF17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FDABF9B-3C7C-4E57-AA5A-0F3107BDE0B0}" type="pres">
      <dgm:prSet presAssocID="{2DB28A6B-BF31-43F5-A7B9-B9B89FD7536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6A527D-25F1-4B95-B566-FB468C63B85B}" type="pres">
      <dgm:prSet presAssocID="{C1520FA9-D95A-4346-835D-5CC07995A0CF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8EBF145-BCE7-4812-96D2-05CA8C7AD8FA}" type="pres">
      <dgm:prSet presAssocID="{C1520FA9-D95A-4346-835D-5CC07995A0CF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1D776B1E-471E-445E-A911-55F8E898B3E3}" type="pres">
      <dgm:prSet presAssocID="{D3FB3E69-8A07-4BF2-81EC-39C5FE087DB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42C0BB-1D19-42FD-9C29-2E0255697669}" type="pres">
      <dgm:prSet presAssocID="{AEC53158-A19A-4D9E-B61E-9A3001E5CA05}" presName="sibTrans" presStyleLbl="sibTrans2D1" presStyleIdx="3" presStyleCnt="6"/>
      <dgm:spPr/>
      <dgm:t>
        <a:bodyPr/>
        <a:lstStyle/>
        <a:p>
          <a:endParaRPr lang="en-US"/>
        </a:p>
      </dgm:t>
    </dgm:pt>
    <dgm:pt modelId="{06A6DED3-FFBC-4FAF-8555-A55321AC6DC5}" type="pres">
      <dgm:prSet presAssocID="{AEC53158-A19A-4D9E-B61E-9A3001E5CA05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AF5480AB-B697-4834-84DA-F7AE8138F9B7}" type="pres">
      <dgm:prSet presAssocID="{B88CE353-4036-42DA-B652-59D53590F4B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10BFE-8FD2-4B6F-8D26-D486A345A2D1}" type="pres">
      <dgm:prSet presAssocID="{92552490-7114-4982-9880-411AD0B83DE1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3734BBB-65F2-41FC-9757-8FEFDA959E50}" type="pres">
      <dgm:prSet presAssocID="{92552490-7114-4982-9880-411AD0B83DE1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E8FDB429-E7E0-404B-AB58-AE7E7574C5B0}" type="pres">
      <dgm:prSet presAssocID="{B51F41FE-701E-424E-A6A0-24EF1CE8DA6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24167-241C-41A3-8D1E-4E04CC114C9A}" type="pres">
      <dgm:prSet presAssocID="{FCD09645-4306-4F10-A696-B1321B2A35F2}" presName="sibTrans" presStyleLbl="sibTrans2D1" presStyleIdx="5" presStyleCnt="6"/>
      <dgm:spPr/>
      <dgm:t>
        <a:bodyPr/>
        <a:lstStyle/>
        <a:p>
          <a:endParaRPr lang="en-US"/>
        </a:p>
      </dgm:t>
    </dgm:pt>
    <dgm:pt modelId="{4CC179B8-919A-4AFB-A150-B2694DA1FC7C}" type="pres">
      <dgm:prSet presAssocID="{FCD09645-4306-4F10-A696-B1321B2A35F2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AAA5A2B7-BBF1-42C7-8924-F844898AA373}" type="pres">
      <dgm:prSet presAssocID="{8918248B-3970-401E-912C-58314DBB29E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70D0CC-D485-44BD-B3FC-40E1CC730360}" type="presOf" srcId="{B51F41FE-701E-424E-A6A0-24EF1CE8DA65}" destId="{E8FDB429-E7E0-404B-AB58-AE7E7574C5B0}" srcOrd="0" destOrd="0" presId="urn:microsoft.com/office/officeart/2005/8/layout/process5"/>
    <dgm:cxn modelId="{16A1DE0E-64B7-4B0F-9989-1A8203B3D1D8}" type="presOf" srcId="{8918248B-3970-401E-912C-58314DBB29E0}" destId="{AAA5A2B7-BBF1-42C7-8924-F844898AA373}" srcOrd="0" destOrd="0" presId="urn:microsoft.com/office/officeart/2005/8/layout/process5"/>
    <dgm:cxn modelId="{7F371EDA-E130-43C1-A812-9B16EC4E5544}" type="presOf" srcId="{E87F4579-7D22-4B24-BFCA-40C86521B5CD}" destId="{3A3C6763-86DB-499E-B87F-E2062298431B}" srcOrd="0" destOrd="0" presId="urn:microsoft.com/office/officeart/2005/8/layout/process5"/>
    <dgm:cxn modelId="{369167B7-833F-4FDB-8371-FA39D8BF971C}" type="presOf" srcId="{92552490-7114-4982-9880-411AD0B83DE1}" destId="{53734BBB-65F2-41FC-9757-8FEFDA959E50}" srcOrd="1" destOrd="0" presId="urn:microsoft.com/office/officeart/2005/8/layout/process5"/>
    <dgm:cxn modelId="{786D97A2-62F9-4874-A60A-8AA7A47527B1}" srcId="{8EB918E8-90AD-4D25-AA49-2D79A7562F7A}" destId="{2DB28A6B-BF31-43F5-A7B9-B9B89FD7536E}" srcOrd="2" destOrd="0" parTransId="{1B2563EB-6750-4D71-9283-621933D2411F}" sibTransId="{C1520FA9-D95A-4346-835D-5CC07995A0CF}"/>
    <dgm:cxn modelId="{F97CC414-1DD4-45FE-BAE7-F44D25A58C54}" type="presOf" srcId="{A99F5E12-9C8F-4725-B422-DE1920C7F55F}" destId="{DE5DD1BB-AB5C-4AC7-8A9D-F23F47A36DB6}" srcOrd="0" destOrd="0" presId="urn:microsoft.com/office/officeart/2005/8/layout/process5"/>
    <dgm:cxn modelId="{12E51EA5-2868-4589-BE68-AD8445FC1C3B}" type="presOf" srcId="{8EB918E8-90AD-4D25-AA49-2D79A7562F7A}" destId="{C583E63E-BEC6-4985-A6D6-F811BABC6F0D}" srcOrd="0" destOrd="0" presId="urn:microsoft.com/office/officeart/2005/8/layout/process5"/>
    <dgm:cxn modelId="{0E82B5F7-B2D6-45C6-AC58-6FA260391AE9}" type="presOf" srcId="{1D7A0311-BE0D-4616-BA17-4F87DCE4DF17}" destId="{FE100E44-8CAE-49B0-A327-425B11FD596F}" srcOrd="1" destOrd="0" presId="urn:microsoft.com/office/officeart/2005/8/layout/process5"/>
    <dgm:cxn modelId="{B5A85878-58C6-4169-8957-B2B439A1199B}" type="presOf" srcId="{1D7A0311-BE0D-4616-BA17-4F87DCE4DF17}" destId="{5F31D04E-9034-4000-AA14-28D9C404A1AA}" srcOrd="0" destOrd="0" presId="urn:microsoft.com/office/officeart/2005/8/layout/process5"/>
    <dgm:cxn modelId="{B7CC55E1-7B5A-4A2D-B926-510BD8E2F874}" type="presOf" srcId="{2211245F-C66B-475D-9687-77DF932AC07B}" destId="{7E8A3576-9E78-4940-B533-F666E51F2030}" srcOrd="0" destOrd="0" presId="urn:microsoft.com/office/officeart/2005/8/layout/process5"/>
    <dgm:cxn modelId="{92A7F3B4-C30F-4E76-B4F4-8AE265A3CE47}" type="presOf" srcId="{AEC53158-A19A-4D9E-B61E-9A3001E5CA05}" destId="{06A6DED3-FFBC-4FAF-8555-A55321AC6DC5}" srcOrd="1" destOrd="0" presId="urn:microsoft.com/office/officeart/2005/8/layout/process5"/>
    <dgm:cxn modelId="{0E935F43-19B5-4607-BEC6-178E33257ECC}" type="presOf" srcId="{FCD09645-4306-4F10-A696-B1321B2A35F2}" destId="{4CC179B8-919A-4AFB-A150-B2694DA1FC7C}" srcOrd="1" destOrd="0" presId="urn:microsoft.com/office/officeart/2005/8/layout/process5"/>
    <dgm:cxn modelId="{CA2E1B19-DFE2-4439-BF34-FE158B7AE46B}" srcId="{8EB918E8-90AD-4D25-AA49-2D79A7562F7A}" destId="{B88CE353-4036-42DA-B652-59D53590F4B6}" srcOrd="4" destOrd="0" parTransId="{917691F1-38F5-4D87-AC6B-3A3616CE915D}" sibTransId="{92552490-7114-4982-9880-411AD0B83DE1}"/>
    <dgm:cxn modelId="{B17996B8-58F9-4FA5-9E4E-328C79F014E7}" type="presOf" srcId="{B88CE353-4036-42DA-B652-59D53590F4B6}" destId="{AF5480AB-B697-4834-84DA-F7AE8138F9B7}" srcOrd="0" destOrd="0" presId="urn:microsoft.com/office/officeart/2005/8/layout/process5"/>
    <dgm:cxn modelId="{E8B4DD56-4E7C-4C45-BB99-299427E42B16}" srcId="{8EB918E8-90AD-4D25-AA49-2D79A7562F7A}" destId="{8918248B-3970-401E-912C-58314DBB29E0}" srcOrd="6" destOrd="0" parTransId="{D6D671E6-0BD1-4250-B174-5EF1ECA75AE4}" sibTransId="{0175F019-3688-47D3-B467-AF9D7D0C0355}"/>
    <dgm:cxn modelId="{61B1787D-841A-4188-B2D3-B584DCCBABBF}" type="presOf" srcId="{FCD09645-4306-4F10-A696-B1321B2A35F2}" destId="{8C324167-241C-41A3-8D1E-4E04CC114C9A}" srcOrd="0" destOrd="0" presId="urn:microsoft.com/office/officeart/2005/8/layout/process5"/>
    <dgm:cxn modelId="{8CF4093D-4E05-4EAE-BEC1-999C4C50EA25}" type="presOf" srcId="{92552490-7114-4982-9880-411AD0B83DE1}" destId="{2F310BFE-8FD2-4B6F-8D26-D486A345A2D1}" srcOrd="0" destOrd="0" presId="urn:microsoft.com/office/officeart/2005/8/layout/process5"/>
    <dgm:cxn modelId="{58A82BDE-8E82-4760-9EBD-ACA3FB105026}" type="presOf" srcId="{C1520FA9-D95A-4346-835D-5CC07995A0CF}" destId="{E56A527D-25F1-4B95-B566-FB468C63B85B}" srcOrd="0" destOrd="0" presId="urn:microsoft.com/office/officeart/2005/8/layout/process5"/>
    <dgm:cxn modelId="{0A768E59-3921-40BD-8632-71A4E28CB959}" srcId="{8EB918E8-90AD-4D25-AA49-2D79A7562F7A}" destId="{B51F41FE-701E-424E-A6A0-24EF1CE8DA65}" srcOrd="5" destOrd="0" parTransId="{E564FA22-F909-4DEE-BEEA-0E34C09A8983}" sibTransId="{FCD09645-4306-4F10-A696-B1321B2A35F2}"/>
    <dgm:cxn modelId="{EFDEF862-457B-4C9E-9AA3-0C33CD5BE34F}" type="presOf" srcId="{AEC53158-A19A-4D9E-B61E-9A3001E5CA05}" destId="{C342C0BB-1D19-42FD-9C29-2E0255697669}" srcOrd="0" destOrd="0" presId="urn:microsoft.com/office/officeart/2005/8/layout/process5"/>
    <dgm:cxn modelId="{0CCBBD45-C9D1-4697-A8EA-540D1F64AD41}" srcId="{8EB918E8-90AD-4D25-AA49-2D79A7562F7A}" destId="{2211245F-C66B-475D-9687-77DF932AC07B}" srcOrd="0" destOrd="0" parTransId="{89A574DC-B47D-4DCF-8B8B-2CB2810DD22C}" sibTransId="{A99F5E12-9C8F-4725-B422-DE1920C7F55F}"/>
    <dgm:cxn modelId="{19487A13-045C-47AB-A99A-5455BEDE0BAC}" srcId="{8EB918E8-90AD-4D25-AA49-2D79A7562F7A}" destId="{D3FB3E69-8A07-4BF2-81EC-39C5FE087DB4}" srcOrd="3" destOrd="0" parTransId="{45ED0D4F-9F71-4DEE-9502-81B8DF22C366}" sibTransId="{AEC53158-A19A-4D9E-B61E-9A3001E5CA05}"/>
    <dgm:cxn modelId="{FEC4B094-63E8-45FA-813A-9744FD9D5855}" type="presOf" srcId="{A99F5E12-9C8F-4725-B422-DE1920C7F55F}" destId="{AC287DB1-DFB5-4670-A5E2-EAAFCD269257}" srcOrd="1" destOrd="0" presId="urn:microsoft.com/office/officeart/2005/8/layout/process5"/>
    <dgm:cxn modelId="{ABE7431B-A9A0-427C-ADEC-3190E70A82B3}" type="presOf" srcId="{D3FB3E69-8A07-4BF2-81EC-39C5FE087DB4}" destId="{1D776B1E-471E-445E-A911-55F8E898B3E3}" srcOrd="0" destOrd="0" presId="urn:microsoft.com/office/officeart/2005/8/layout/process5"/>
    <dgm:cxn modelId="{EDC235F0-2182-4C51-A39E-71095436DCE3}" srcId="{8EB918E8-90AD-4D25-AA49-2D79A7562F7A}" destId="{E87F4579-7D22-4B24-BFCA-40C86521B5CD}" srcOrd="1" destOrd="0" parTransId="{73540D49-B5FE-42E8-AFA4-07F461984826}" sibTransId="{1D7A0311-BE0D-4616-BA17-4F87DCE4DF17}"/>
    <dgm:cxn modelId="{80A311F3-06D9-4223-A368-C825A3971384}" type="presOf" srcId="{C1520FA9-D95A-4346-835D-5CC07995A0CF}" destId="{58EBF145-BCE7-4812-96D2-05CA8C7AD8FA}" srcOrd="1" destOrd="0" presId="urn:microsoft.com/office/officeart/2005/8/layout/process5"/>
    <dgm:cxn modelId="{AF126233-B5E0-40F9-9D59-37C54CFCC387}" type="presOf" srcId="{2DB28A6B-BF31-43F5-A7B9-B9B89FD7536E}" destId="{0FDABF9B-3C7C-4E57-AA5A-0F3107BDE0B0}" srcOrd="0" destOrd="0" presId="urn:microsoft.com/office/officeart/2005/8/layout/process5"/>
    <dgm:cxn modelId="{558829A6-F379-485F-887A-33A3B8BB2F1D}" type="presParOf" srcId="{C583E63E-BEC6-4985-A6D6-F811BABC6F0D}" destId="{7E8A3576-9E78-4940-B533-F666E51F2030}" srcOrd="0" destOrd="0" presId="urn:microsoft.com/office/officeart/2005/8/layout/process5"/>
    <dgm:cxn modelId="{90E55C66-58A0-4332-A5DE-AB143EE0A758}" type="presParOf" srcId="{C583E63E-BEC6-4985-A6D6-F811BABC6F0D}" destId="{DE5DD1BB-AB5C-4AC7-8A9D-F23F47A36DB6}" srcOrd="1" destOrd="0" presId="urn:microsoft.com/office/officeart/2005/8/layout/process5"/>
    <dgm:cxn modelId="{C2C16BF4-5F65-4EC2-8CEF-23C936A6CCAE}" type="presParOf" srcId="{DE5DD1BB-AB5C-4AC7-8A9D-F23F47A36DB6}" destId="{AC287DB1-DFB5-4670-A5E2-EAAFCD269257}" srcOrd="0" destOrd="0" presId="urn:microsoft.com/office/officeart/2005/8/layout/process5"/>
    <dgm:cxn modelId="{5218D2F0-C7C8-4DEE-8952-8139CEC47FD8}" type="presParOf" srcId="{C583E63E-BEC6-4985-A6D6-F811BABC6F0D}" destId="{3A3C6763-86DB-499E-B87F-E2062298431B}" srcOrd="2" destOrd="0" presId="urn:microsoft.com/office/officeart/2005/8/layout/process5"/>
    <dgm:cxn modelId="{917387A8-240E-4C61-942F-74E38A70C37A}" type="presParOf" srcId="{C583E63E-BEC6-4985-A6D6-F811BABC6F0D}" destId="{5F31D04E-9034-4000-AA14-28D9C404A1AA}" srcOrd="3" destOrd="0" presId="urn:microsoft.com/office/officeart/2005/8/layout/process5"/>
    <dgm:cxn modelId="{15081F63-4DDC-4F7C-B45F-8A08BEC26338}" type="presParOf" srcId="{5F31D04E-9034-4000-AA14-28D9C404A1AA}" destId="{FE100E44-8CAE-49B0-A327-425B11FD596F}" srcOrd="0" destOrd="0" presId="urn:microsoft.com/office/officeart/2005/8/layout/process5"/>
    <dgm:cxn modelId="{470620D9-CAEF-4301-819C-EB99449ADDC2}" type="presParOf" srcId="{C583E63E-BEC6-4985-A6D6-F811BABC6F0D}" destId="{0FDABF9B-3C7C-4E57-AA5A-0F3107BDE0B0}" srcOrd="4" destOrd="0" presId="urn:microsoft.com/office/officeart/2005/8/layout/process5"/>
    <dgm:cxn modelId="{88CD63B2-DCAA-4788-B4F8-4C2D1200038D}" type="presParOf" srcId="{C583E63E-BEC6-4985-A6D6-F811BABC6F0D}" destId="{E56A527D-25F1-4B95-B566-FB468C63B85B}" srcOrd="5" destOrd="0" presId="urn:microsoft.com/office/officeart/2005/8/layout/process5"/>
    <dgm:cxn modelId="{5BE1EE31-DFE8-4DB2-9180-BD66C7B619EE}" type="presParOf" srcId="{E56A527D-25F1-4B95-B566-FB468C63B85B}" destId="{58EBF145-BCE7-4812-96D2-05CA8C7AD8FA}" srcOrd="0" destOrd="0" presId="urn:microsoft.com/office/officeart/2005/8/layout/process5"/>
    <dgm:cxn modelId="{A2E1C72F-C338-4196-9744-FFC302AFBAF7}" type="presParOf" srcId="{C583E63E-BEC6-4985-A6D6-F811BABC6F0D}" destId="{1D776B1E-471E-445E-A911-55F8E898B3E3}" srcOrd="6" destOrd="0" presId="urn:microsoft.com/office/officeart/2005/8/layout/process5"/>
    <dgm:cxn modelId="{6DB0B7C5-6BBF-4873-BCAF-EE3994FA4E38}" type="presParOf" srcId="{C583E63E-BEC6-4985-A6D6-F811BABC6F0D}" destId="{C342C0BB-1D19-42FD-9C29-2E0255697669}" srcOrd="7" destOrd="0" presId="urn:microsoft.com/office/officeart/2005/8/layout/process5"/>
    <dgm:cxn modelId="{58ABE7E4-2F3D-4CE7-A667-2FACA473D86E}" type="presParOf" srcId="{C342C0BB-1D19-42FD-9C29-2E0255697669}" destId="{06A6DED3-FFBC-4FAF-8555-A55321AC6DC5}" srcOrd="0" destOrd="0" presId="urn:microsoft.com/office/officeart/2005/8/layout/process5"/>
    <dgm:cxn modelId="{9A2A538D-A216-41AF-857C-6CFCE62888B6}" type="presParOf" srcId="{C583E63E-BEC6-4985-A6D6-F811BABC6F0D}" destId="{AF5480AB-B697-4834-84DA-F7AE8138F9B7}" srcOrd="8" destOrd="0" presId="urn:microsoft.com/office/officeart/2005/8/layout/process5"/>
    <dgm:cxn modelId="{A0AB6303-9828-4EB1-8217-67C91914F3ED}" type="presParOf" srcId="{C583E63E-BEC6-4985-A6D6-F811BABC6F0D}" destId="{2F310BFE-8FD2-4B6F-8D26-D486A345A2D1}" srcOrd="9" destOrd="0" presId="urn:microsoft.com/office/officeart/2005/8/layout/process5"/>
    <dgm:cxn modelId="{C16AB108-537E-4608-A617-CAAD17061797}" type="presParOf" srcId="{2F310BFE-8FD2-4B6F-8D26-D486A345A2D1}" destId="{53734BBB-65F2-41FC-9757-8FEFDA959E50}" srcOrd="0" destOrd="0" presId="urn:microsoft.com/office/officeart/2005/8/layout/process5"/>
    <dgm:cxn modelId="{4EA06201-294F-471C-B571-D1D1A791C61D}" type="presParOf" srcId="{C583E63E-BEC6-4985-A6D6-F811BABC6F0D}" destId="{E8FDB429-E7E0-404B-AB58-AE7E7574C5B0}" srcOrd="10" destOrd="0" presId="urn:microsoft.com/office/officeart/2005/8/layout/process5"/>
    <dgm:cxn modelId="{8FA9C1F1-3A37-4DC1-A03F-40D085D76205}" type="presParOf" srcId="{C583E63E-BEC6-4985-A6D6-F811BABC6F0D}" destId="{8C324167-241C-41A3-8D1E-4E04CC114C9A}" srcOrd="11" destOrd="0" presId="urn:microsoft.com/office/officeart/2005/8/layout/process5"/>
    <dgm:cxn modelId="{464E1B07-3590-4DE0-8C6C-F7684DFE2B9F}" type="presParOf" srcId="{8C324167-241C-41A3-8D1E-4E04CC114C9A}" destId="{4CC179B8-919A-4AFB-A150-B2694DA1FC7C}" srcOrd="0" destOrd="0" presId="urn:microsoft.com/office/officeart/2005/8/layout/process5"/>
    <dgm:cxn modelId="{D398C51D-39F4-4660-9D40-68B614B0E539}" type="presParOf" srcId="{C583E63E-BEC6-4985-A6D6-F811BABC6F0D}" destId="{AAA5A2B7-BBF1-42C7-8924-F844898AA373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3D48D8-5F3B-4484-A1C6-713595CEE712}" type="doc">
      <dgm:prSet loTypeId="urn:microsoft.com/office/officeart/2005/8/layout/chart3" loCatId="cycle" qsTypeId="urn:microsoft.com/office/officeart/2005/8/quickstyle/simple3" qsCatId="simple" csTypeId="urn:microsoft.com/office/officeart/2005/8/colors/accent1_2" csCatId="accent1" phldr="1"/>
      <dgm:spPr/>
    </dgm:pt>
    <dgm:pt modelId="{BD7DCF97-032F-4301-87A1-558C4AA522B3}">
      <dgm:prSet phldrT="[Text]" custT="1"/>
      <dgm:spPr/>
      <dgm:t>
        <a:bodyPr/>
        <a:lstStyle/>
        <a:p>
          <a:r>
            <a:rPr lang="es-AR" sz="3200" dirty="0" smtClean="0">
              <a:latin typeface="+mj-lt"/>
            </a:rPr>
            <a:t>Selectors</a:t>
          </a:r>
          <a:endParaRPr lang="en-US" sz="3200" dirty="0">
            <a:latin typeface="+mj-lt"/>
          </a:endParaRPr>
        </a:p>
      </dgm:t>
    </dgm:pt>
    <dgm:pt modelId="{CAAD73E3-1D09-4A44-968B-46725DC35485}" type="parTrans" cxnId="{26BDFE8F-E091-4E50-A8DA-4CF9CB170711}">
      <dgm:prSet/>
      <dgm:spPr/>
      <dgm:t>
        <a:bodyPr/>
        <a:lstStyle/>
        <a:p>
          <a:endParaRPr lang="en-US" sz="2800">
            <a:latin typeface="+mj-lt"/>
          </a:endParaRPr>
        </a:p>
      </dgm:t>
    </dgm:pt>
    <dgm:pt modelId="{DC78966A-096B-4F6F-BA4A-31993A451C4F}" type="sibTrans" cxnId="{26BDFE8F-E091-4E50-A8DA-4CF9CB170711}">
      <dgm:prSet/>
      <dgm:spPr/>
      <dgm:t>
        <a:bodyPr/>
        <a:lstStyle/>
        <a:p>
          <a:endParaRPr lang="en-US" sz="2800">
            <a:latin typeface="+mj-lt"/>
          </a:endParaRPr>
        </a:p>
      </dgm:t>
    </dgm:pt>
    <dgm:pt modelId="{F2EBDF85-2680-4504-A0A0-82DACC29F104}">
      <dgm:prSet phldrT="[Text]" custT="1"/>
      <dgm:spPr/>
      <dgm:t>
        <a:bodyPr/>
        <a:lstStyle/>
        <a:p>
          <a:r>
            <a:rPr lang="es-AR" sz="3200" dirty="0" err="1" smtClean="0">
              <a:latin typeface="+mj-lt"/>
            </a:rPr>
            <a:t>Plugins</a:t>
          </a:r>
          <a:endParaRPr lang="en-US" sz="3200" dirty="0">
            <a:latin typeface="+mj-lt"/>
          </a:endParaRPr>
        </a:p>
      </dgm:t>
    </dgm:pt>
    <dgm:pt modelId="{170BDDCD-9529-4E61-B82A-BAE9AD68B39A}" type="parTrans" cxnId="{B1BD8804-040E-448A-B3D5-6FDA0ED56903}">
      <dgm:prSet/>
      <dgm:spPr/>
      <dgm:t>
        <a:bodyPr/>
        <a:lstStyle/>
        <a:p>
          <a:endParaRPr lang="en-US" sz="2800">
            <a:latin typeface="+mj-lt"/>
          </a:endParaRPr>
        </a:p>
      </dgm:t>
    </dgm:pt>
    <dgm:pt modelId="{CCB06C55-7608-4D39-AECB-7192532BD11B}" type="sibTrans" cxnId="{B1BD8804-040E-448A-B3D5-6FDA0ED56903}">
      <dgm:prSet/>
      <dgm:spPr/>
      <dgm:t>
        <a:bodyPr/>
        <a:lstStyle/>
        <a:p>
          <a:endParaRPr lang="en-US" sz="2800">
            <a:latin typeface="+mj-lt"/>
          </a:endParaRPr>
        </a:p>
      </dgm:t>
    </dgm:pt>
    <dgm:pt modelId="{2B6F5868-E38B-4016-AACA-6F9C907A7E9A}">
      <dgm:prSet phldrT="[Text]" custT="1"/>
      <dgm:spPr/>
      <dgm:t>
        <a:bodyPr/>
        <a:lstStyle/>
        <a:p>
          <a:r>
            <a:rPr lang="es-AR" sz="3200" dirty="0" smtClean="0">
              <a:latin typeface="+mj-lt"/>
            </a:rPr>
            <a:t>Animations</a:t>
          </a:r>
          <a:endParaRPr lang="en-US" sz="3200" dirty="0">
            <a:latin typeface="+mj-lt"/>
          </a:endParaRPr>
        </a:p>
      </dgm:t>
    </dgm:pt>
    <dgm:pt modelId="{0112DFA2-93A7-4047-8D9A-5DEDDBCF1833}" type="sibTrans" cxnId="{3F051E8F-CDDA-44D0-AF37-E824DB4BD216}">
      <dgm:prSet/>
      <dgm:spPr/>
      <dgm:t>
        <a:bodyPr/>
        <a:lstStyle/>
        <a:p>
          <a:endParaRPr lang="en-US" sz="2800">
            <a:latin typeface="+mj-lt"/>
          </a:endParaRPr>
        </a:p>
      </dgm:t>
    </dgm:pt>
    <dgm:pt modelId="{33CF50CB-5A04-4258-BD89-D0982D40F9AE}" type="parTrans" cxnId="{3F051E8F-CDDA-44D0-AF37-E824DB4BD216}">
      <dgm:prSet/>
      <dgm:spPr/>
      <dgm:t>
        <a:bodyPr/>
        <a:lstStyle/>
        <a:p>
          <a:endParaRPr lang="en-US" sz="2800">
            <a:latin typeface="+mj-lt"/>
          </a:endParaRPr>
        </a:p>
      </dgm:t>
    </dgm:pt>
    <dgm:pt modelId="{F5D97E98-2BCC-4728-8D21-D7BC12C4AFAE}" type="pres">
      <dgm:prSet presAssocID="{073D48D8-5F3B-4484-A1C6-713595CEE712}" presName="compositeShape" presStyleCnt="0">
        <dgm:presLayoutVars>
          <dgm:chMax val="7"/>
          <dgm:dir/>
          <dgm:resizeHandles val="exact"/>
        </dgm:presLayoutVars>
      </dgm:prSet>
      <dgm:spPr/>
    </dgm:pt>
    <dgm:pt modelId="{5271EA88-60A6-41AC-A04B-18839E2E7688}" type="pres">
      <dgm:prSet presAssocID="{073D48D8-5F3B-4484-A1C6-713595CEE712}" presName="wedge1" presStyleLbl="node1" presStyleIdx="0" presStyleCnt="3" custScaleX="111003" custScaleY="111003"/>
      <dgm:spPr/>
      <dgm:t>
        <a:bodyPr/>
        <a:lstStyle/>
        <a:p>
          <a:endParaRPr lang="en-US"/>
        </a:p>
      </dgm:t>
    </dgm:pt>
    <dgm:pt modelId="{724298A1-F356-47C5-B080-C4F3043994DB}" type="pres">
      <dgm:prSet presAssocID="{073D48D8-5F3B-4484-A1C6-713595CEE71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51C52-B3B6-4067-8CBE-430062361146}" type="pres">
      <dgm:prSet presAssocID="{073D48D8-5F3B-4484-A1C6-713595CEE712}" presName="wedge2" presStyleLbl="node1" presStyleIdx="1" presStyleCnt="3" custScaleX="111003" custScaleY="111003" custLinFactNeighborX="-1734" custLinFactNeighborY="-309"/>
      <dgm:spPr/>
      <dgm:t>
        <a:bodyPr/>
        <a:lstStyle/>
        <a:p>
          <a:endParaRPr lang="en-US"/>
        </a:p>
      </dgm:t>
    </dgm:pt>
    <dgm:pt modelId="{A6815F58-9482-4D0D-A4F9-37582D99E9EB}" type="pres">
      <dgm:prSet presAssocID="{073D48D8-5F3B-4484-A1C6-713595CEE71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DAFA41-F5EC-4866-BEF1-FC05E4647CEC}" type="pres">
      <dgm:prSet presAssocID="{073D48D8-5F3B-4484-A1C6-713595CEE712}" presName="wedge3" presStyleLbl="node1" presStyleIdx="2" presStyleCnt="3" custScaleX="111003" custScaleY="111003" custLinFactNeighborX="-994" custLinFactNeighborY="-7292"/>
      <dgm:spPr/>
      <dgm:t>
        <a:bodyPr/>
        <a:lstStyle/>
        <a:p>
          <a:endParaRPr lang="en-US"/>
        </a:p>
      </dgm:t>
    </dgm:pt>
    <dgm:pt modelId="{A129C7AA-C97B-411B-AA5B-D6F3B6BD308B}" type="pres">
      <dgm:prSet presAssocID="{073D48D8-5F3B-4484-A1C6-713595CEE71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4626F5-22C7-4A0C-90DE-646D26043A23}" type="presOf" srcId="{F2EBDF85-2680-4504-A0A0-82DACC29F104}" destId="{A129C7AA-C97B-411B-AA5B-D6F3B6BD308B}" srcOrd="1" destOrd="0" presId="urn:microsoft.com/office/officeart/2005/8/layout/chart3"/>
    <dgm:cxn modelId="{3F051E8F-CDDA-44D0-AF37-E824DB4BD216}" srcId="{073D48D8-5F3B-4484-A1C6-713595CEE712}" destId="{2B6F5868-E38B-4016-AACA-6F9C907A7E9A}" srcOrd="1" destOrd="0" parTransId="{33CF50CB-5A04-4258-BD89-D0982D40F9AE}" sibTransId="{0112DFA2-93A7-4047-8D9A-5DEDDBCF1833}"/>
    <dgm:cxn modelId="{192986D7-C7FA-4291-9824-A64C34311C3E}" type="presOf" srcId="{2B6F5868-E38B-4016-AACA-6F9C907A7E9A}" destId="{A6815F58-9482-4D0D-A4F9-37582D99E9EB}" srcOrd="1" destOrd="0" presId="urn:microsoft.com/office/officeart/2005/8/layout/chart3"/>
    <dgm:cxn modelId="{4C5946FF-63BA-4004-B4C3-DDB4957DD89C}" type="presOf" srcId="{BD7DCF97-032F-4301-87A1-558C4AA522B3}" destId="{724298A1-F356-47C5-B080-C4F3043994DB}" srcOrd="1" destOrd="0" presId="urn:microsoft.com/office/officeart/2005/8/layout/chart3"/>
    <dgm:cxn modelId="{18F4AC1E-484C-4AF6-A026-0C5FFA35C980}" type="presOf" srcId="{F2EBDF85-2680-4504-A0A0-82DACC29F104}" destId="{AADAFA41-F5EC-4866-BEF1-FC05E4647CEC}" srcOrd="0" destOrd="0" presId="urn:microsoft.com/office/officeart/2005/8/layout/chart3"/>
    <dgm:cxn modelId="{3E6C5746-7126-40C1-B787-72940043B5A3}" type="presOf" srcId="{073D48D8-5F3B-4484-A1C6-713595CEE712}" destId="{F5D97E98-2BCC-4728-8D21-D7BC12C4AFAE}" srcOrd="0" destOrd="0" presId="urn:microsoft.com/office/officeart/2005/8/layout/chart3"/>
    <dgm:cxn modelId="{F438E942-7724-4845-AF1A-880090A450D7}" type="presOf" srcId="{2B6F5868-E38B-4016-AACA-6F9C907A7E9A}" destId="{78F51C52-B3B6-4067-8CBE-430062361146}" srcOrd="0" destOrd="0" presId="urn:microsoft.com/office/officeart/2005/8/layout/chart3"/>
    <dgm:cxn modelId="{B1BD8804-040E-448A-B3D5-6FDA0ED56903}" srcId="{073D48D8-5F3B-4484-A1C6-713595CEE712}" destId="{F2EBDF85-2680-4504-A0A0-82DACC29F104}" srcOrd="2" destOrd="0" parTransId="{170BDDCD-9529-4E61-B82A-BAE9AD68B39A}" sibTransId="{CCB06C55-7608-4D39-AECB-7192532BD11B}"/>
    <dgm:cxn modelId="{26BDFE8F-E091-4E50-A8DA-4CF9CB170711}" srcId="{073D48D8-5F3B-4484-A1C6-713595CEE712}" destId="{BD7DCF97-032F-4301-87A1-558C4AA522B3}" srcOrd="0" destOrd="0" parTransId="{CAAD73E3-1D09-4A44-968B-46725DC35485}" sibTransId="{DC78966A-096B-4F6F-BA4A-31993A451C4F}"/>
    <dgm:cxn modelId="{C82F33E8-7DD0-42C3-8801-9D1C069A35BC}" type="presOf" srcId="{BD7DCF97-032F-4301-87A1-558C4AA522B3}" destId="{5271EA88-60A6-41AC-A04B-18839E2E7688}" srcOrd="0" destOrd="0" presId="urn:microsoft.com/office/officeart/2005/8/layout/chart3"/>
    <dgm:cxn modelId="{A716B34C-C70F-43EE-892B-5164F4B34572}" type="presParOf" srcId="{F5D97E98-2BCC-4728-8D21-D7BC12C4AFAE}" destId="{5271EA88-60A6-41AC-A04B-18839E2E7688}" srcOrd="0" destOrd="0" presId="urn:microsoft.com/office/officeart/2005/8/layout/chart3"/>
    <dgm:cxn modelId="{ADA32DB9-4B86-4918-93B7-C020F0189567}" type="presParOf" srcId="{F5D97E98-2BCC-4728-8D21-D7BC12C4AFAE}" destId="{724298A1-F356-47C5-B080-C4F3043994DB}" srcOrd="1" destOrd="0" presId="urn:microsoft.com/office/officeart/2005/8/layout/chart3"/>
    <dgm:cxn modelId="{2831A2F9-43F5-4274-A15F-57D555329E7B}" type="presParOf" srcId="{F5D97E98-2BCC-4728-8D21-D7BC12C4AFAE}" destId="{78F51C52-B3B6-4067-8CBE-430062361146}" srcOrd="2" destOrd="0" presId="urn:microsoft.com/office/officeart/2005/8/layout/chart3"/>
    <dgm:cxn modelId="{2390F94B-B16C-479C-AA22-241978CBA7F0}" type="presParOf" srcId="{F5D97E98-2BCC-4728-8D21-D7BC12C4AFAE}" destId="{A6815F58-9482-4D0D-A4F9-37582D99E9EB}" srcOrd="3" destOrd="0" presId="urn:microsoft.com/office/officeart/2005/8/layout/chart3"/>
    <dgm:cxn modelId="{2EA59A9A-BCCB-4B23-BE92-116BBA18F6A3}" type="presParOf" srcId="{F5D97E98-2BCC-4728-8D21-D7BC12C4AFAE}" destId="{AADAFA41-F5EC-4866-BEF1-FC05E4647CEC}" srcOrd="4" destOrd="0" presId="urn:microsoft.com/office/officeart/2005/8/layout/chart3"/>
    <dgm:cxn modelId="{A277E864-ADF3-4DB3-A756-21D75FC56BF2}" type="presParOf" srcId="{F5D97E98-2BCC-4728-8D21-D7BC12C4AFAE}" destId="{A129C7AA-C97B-411B-AA5B-D6F3B6BD308B}" srcOrd="5" destOrd="0" presId="urn:microsoft.com/office/officeart/2005/8/layout/chart3"/>
  </dgm:cxnLst>
  <dgm:bg/>
  <dgm:whole>
    <a:effectLst/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0783B5-A4C1-42C8-A03F-EF72F7D66055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1AD4B9-F1D6-4F20-BCEF-9E798B7F1A06}">
      <dgm:prSet phldrT="[Text]"/>
      <dgm:spPr/>
      <dgm:t>
        <a:bodyPr/>
        <a:lstStyle/>
        <a:p>
          <a:pPr algn="l"/>
          <a:r>
            <a:rPr lang="es-ES" dirty="0" smtClean="0">
              <a:latin typeface="+mj-lt"/>
            </a:rPr>
            <a:t>$(“#</a:t>
          </a:r>
          <a:r>
            <a:rPr lang="es-ES" dirty="0" err="1" smtClean="0">
              <a:latin typeface="+mj-lt"/>
            </a:rPr>
            <a:t>userName</a:t>
          </a:r>
          <a:r>
            <a:rPr lang="es-ES" dirty="0" smtClean="0">
              <a:latin typeface="+mj-lt"/>
            </a:rPr>
            <a:t>”)</a:t>
          </a:r>
          <a:endParaRPr lang="en-US" dirty="0"/>
        </a:p>
      </dgm:t>
    </dgm:pt>
    <dgm:pt modelId="{D8E4545D-77EA-421C-8EBB-C102C7F4958B}" type="parTrans" cxnId="{08EC598D-9496-4355-8FEA-B8D201600870}">
      <dgm:prSet/>
      <dgm:spPr/>
      <dgm:t>
        <a:bodyPr/>
        <a:lstStyle/>
        <a:p>
          <a:pPr algn="l"/>
          <a:endParaRPr lang="en-US"/>
        </a:p>
      </dgm:t>
    </dgm:pt>
    <dgm:pt modelId="{8E91DC1C-AAF2-4476-9F3A-FD46F61C443E}" type="sibTrans" cxnId="{08EC598D-9496-4355-8FEA-B8D201600870}">
      <dgm:prSet/>
      <dgm:spPr/>
      <dgm:t>
        <a:bodyPr/>
        <a:lstStyle/>
        <a:p>
          <a:pPr algn="l"/>
          <a:endParaRPr lang="en-US"/>
        </a:p>
      </dgm:t>
    </dgm:pt>
    <dgm:pt modelId="{95173440-85AF-4122-93C9-D346A0D39492}">
      <dgm:prSet/>
      <dgm:spPr/>
      <dgm:t>
        <a:bodyPr/>
        <a:lstStyle/>
        <a:p>
          <a:pPr algn="l"/>
          <a:r>
            <a:rPr lang="es-ES" dirty="0" smtClean="0">
              <a:latin typeface="+mj-lt"/>
            </a:rPr>
            <a:t>$(“</a:t>
          </a:r>
          <a:r>
            <a:rPr lang="es-ES" dirty="0" err="1" smtClean="0">
              <a:latin typeface="+mj-lt"/>
            </a:rPr>
            <a:t>input:text</a:t>
          </a:r>
          <a:r>
            <a:rPr lang="es-ES" dirty="0" smtClean="0">
              <a:latin typeface="+mj-lt"/>
            </a:rPr>
            <a:t>”)</a:t>
          </a:r>
        </a:p>
      </dgm:t>
    </dgm:pt>
    <dgm:pt modelId="{C0460A9A-B6C3-4FFC-B789-B8B75512020B}" type="parTrans" cxnId="{FF67CE59-4F60-4893-A37E-519215839F29}">
      <dgm:prSet/>
      <dgm:spPr/>
      <dgm:t>
        <a:bodyPr/>
        <a:lstStyle/>
        <a:p>
          <a:pPr algn="l"/>
          <a:endParaRPr lang="en-US"/>
        </a:p>
      </dgm:t>
    </dgm:pt>
    <dgm:pt modelId="{8CA82CC5-C054-48C0-928F-3D7C16674112}" type="sibTrans" cxnId="{FF67CE59-4F60-4893-A37E-519215839F29}">
      <dgm:prSet/>
      <dgm:spPr/>
      <dgm:t>
        <a:bodyPr/>
        <a:lstStyle/>
        <a:p>
          <a:pPr algn="l"/>
          <a:endParaRPr lang="en-US"/>
        </a:p>
      </dgm:t>
    </dgm:pt>
    <dgm:pt modelId="{F8B7E94D-EA6D-4194-8406-9607C86B741F}">
      <dgm:prSet/>
      <dgm:spPr/>
      <dgm:t>
        <a:bodyPr/>
        <a:lstStyle/>
        <a:p>
          <a:pPr algn="l"/>
          <a:r>
            <a:rPr lang="es-ES" dirty="0" smtClean="0">
              <a:latin typeface="+mj-lt"/>
            </a:rPr>
            <a:t>$(“.</a:t>
          </a:r>
          <a:r>
            <a:rPr lang="es-ES" dirty="0" err="1" smtClean="0">
              <a:latin typeface="+mj-lt"/>
            </a:rPr>
            <a:t>required</a:t>
          </a:r>
          <a:r>
            <a:rPr lang="es-ES" dirty="0" smtClean="0">
              <a:latin typeface="+mj-lt"/>
            </a:rPr>
            <a:t>”)	</a:t>
          </a:r>
        </a:p>
      </dgm:t>
    </dgm:pt>
    <dgm:pt modelId="{A1F4ACCA-56B4-41DF-A57B-AFA1F14B99FA}" type="parTrans" cxnId="{A5FF8C7A-4A0E-4297-A011-EF85332287C2}">
      <dgm:prSet/>
      <dgm:spPr/>
      <dgm:t>
        <a:bodyPr/>
        <a:lstStyle/>
        <a:p>
          <a:pPr algn="l"/>
          <a:endParaRPr lang="en-US"/>
        </a:p>
      </dgm:t>
    </dgm:pt>
    <dgm:pt modelId="{280A19EE-125A-4B7B-9363-3B85E2495B4F}" type="sibTrans" cxnId="{A5FF8C7A-4A0E-4297-A011-EF85332287C2}">
      <dgm:prSet/>
      <dgm:spPr/>
      <dgm:t>
        <a:bodyPr/>
        <a:lstStyle/>
        <a:p>
          <a:pPr algn="l"/>
          <a:endParaRPr lang="en-US"/>
        </a:p>
      </dgm:t>
    </dgm:pt>
    <dgm:pt modelId="{E9B80F60-DAC1-4118-BE18-218405E398C2}">
      <dgm:prSet/>
      <dgm:spPr/>
      <dgm:t>
        <a:bodyPr/>
        <a:lstStyle/>
        <a:p>
          <a:pPr algn="l"/>
          <a:r>
            <a:rPr lang="es-ES" dirty="0" smtClean="0">
              <a:latin typeface="+mj-lt"/>
            </a:rPr>
            <a:t>$(“#</a:t>
          </a:r>
          <a:r>
            <a:rPr lang="es-ES" dirty="0" err="1" smtClean="0">
              <a:latin typeface="+mj-lt"/>
            </a:rPr>
            <a:t>grid</a:t>
          </a:r>
          <a:r>
            <a:rPr lang="es-ES" dirty="0" smtClean="0">
              <a:latin typeface="+mj-lt"/>
            </a:rPr>
            <a:t> </a:t>
          </a:r>
          <a:r>
            <a:rPr lang="es-ES" dirty="0" err="1" smtClean="0">
              <a:latin typeface="+mj-lt"/>
            </a:rPr>
            <a:t>tr:even</a:t>
          </a:r>
          <a:r>
            <a:rPr lang="es-ES" dirty="0" smtClean="0">
              <a:latin typeface="+mj-lt"/>
            </a:rPr>
            <a:t>”)</a:t>
          </a:r>
        </a:p>
      </dgm:t>
    </dgm:pt>
    <dgm:pt modelId="{DDF327AD-0916-4B79-81F5-E1FB5173CB35}" type="parTrans" cxnId="{30B4F408-ECE9-4934-8485-B2D9F98FD3AF}">
      <dgm:prSet/>
      <dgm:spPr/>
      <dgm:t>
        <a:bodyPr/>
        <a:lstStyle/>
        <a:p>
          <a:pPr algn="l"/>
          <a:endParaRPr lang="en-US"/>
        </a:p>
      </dgm:t>
    </dgm:pt>
    <dgm:pt modelId="{53CD9ADA-3A5E-4592-9FD9-D63C35D1823A}" type="sibTrans" cxnId="{30B4F408-ECE9-4934-8485-B2D9F98FD3AF}">
      <dgm:prSet/>
      <dgm:spPr/>
      <dgm:t>
        <a:bodyPr/>
        <a:lstStyle/>
        <a:p>
          <a:pPr algn="l"/>
          <a:endParaRPr lang="en-US"/>
        </a:p>
      </dgm:t>
    </dgm:pt>
    <dgm:pt modelId="{E660C790-EF3A-4E46-A27C-9B54D4ED741B}" type="pres">
      <dgm:prSet presAssocID="{D80783B5-A4C1-42C8-A03F-EF72F7D6605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ACB5EB-946F-40C7-B032-8FE5F416AD85}" type="pres">
      <dgm:prSet presAssocID="{CB1AD4B9-F1D6-4F20-BCEF-9E798B7F1A06}" presName="node" presStyleLbl="node1" presStyleIdx="0" presStyleCnt="4" custScaleX="241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3D406-2DEE-4CEA-BB58-ADE4C759A2FF}" type="pres">
      <dgm:prSet presAssocID="{8E91DC1C-AAF2-4476-9F3A-FD46F61C443E}" presName="sibTrans" presStyleCnt="0"/>
      <dgm:spPr/>
    </dgm:pt>
    <dgm:pt modelId="{E014AFED-1CC4-4917-879A-7C54794B7F3D}" type="pres">
      <dgm:prSet presAssocID="{95173440-85AF-4122-93C9-D346A0D39492}" presName="node" presStyleLbl="node1" presStyleIdx="1" presStyleCnt="4" custScaleX="241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09140-3044-45BD-AEDC-1C05ABFDFE94}" type="pres">
      <dgm:prSet presAssocID="{8CA82CC5-C054-48C0-928F-3D7C16674112}" presName="sibTrans" presStyleCnt="0"/>
      <dgm:spPr/>
    </dgm:pt>
    <dgm:pt modelId="{BA5E679B-B7B5-4194-AC71-4049EB8707D8}" type="pres">
      <dgm:prSet presAssocID="{F8B7E94D-EA6D-4194-8406-9607C86B741F}" presName="node" presStyleLbl="node1" presStyleIdx="2" presStyleCnt="4" custScaleX="241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D20AFB-726A-4746-969A-3BE67F39E78F}" type="pres">
      <dgm:prSet presAssocID="{280A19EE-125A-4B7B-9363-3B85E2495B4F}" presName="sibTrans" presStyleCnt="0"/>
      <dgm:spPr/>
    </dgm:pt>
    <dgm:pt modelId="{D20998A1-E9A9-4341-AC6C-48E0FD7D1E46}" type="pres">
      <dgm:prSet presAssocID="{E9B80F60-DAC1-4118-BE18-218405E398C2}" presName="node" presStyleLbl="node1" presStyleIdx="3" presStyleCnt="4" custScaleX="241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1A122B-AC21-4833-8CBC-B9E5AF49D0EE}" type="presOf" srcId="{95173440-85AF-4122-93C9-D346A0D39492}" destId="{E014AFED-1CC4-4917-879A-7C54794B7F3D}" srcOrd="0" destOrd="0" presId="urn:microsoft.com/office/officeart/2005/8/layout/default"/>
    <dgm:cxn modelId="{A5FF8C7A-4A0E-4297-A011-EF85332287C2}" srcId="{D80783B5-A4C1-42C8-A03F-EF72F7D66055}" destId="{F8B7E94D-EA6D-4194-8406-9607C86B741F}" srcOrd="2" destOrd="0" parTransId="{A1F4ACCA-56B4-41DF-A57B-AFA1F14B99FA}" sibTransId="{280A19EE-125A-4B7B-9363-3B85E2495B4F}"/>
    <dgm:cxn modelId="{A512D456-6056-4276-9AF1-A2876C4057CA}" type="presOf" srcId="{D80783B5-A4C1-42C8-A03F-EF72F7D66055}" destId="{E660C790-EF3A-4E46-A27C-9B54D4ED741B}" srcOrd="0" destOrd="0" presId="urn:microsoft.com/office/officeart/2005/8/layout/default"/>
    <dgm:cxn modelId="{2719757D-CFE4-43A4-A972-2CFE5C220176}" type="presOf" srcId="{E9B80F60-DAC1-4118-BE18-218405E398C2}" destId="{D20998A1-E9A9-4341-AC6C-48E0FD7D1E46}" srcOrd="0" destOrd="0" presId="urn:microsoft.com/office/officeart/2005/8/layout/default"/>
    <dgm:cxn modelId="{141929C7-BC17-4DBB-80B8-59BC3F622EE5}" type="presOf" srcId="{F8B7E94D-EA6D-4194-8406-9607C86B741F}" destId="{BA5E679B-B7B5-4194-AC71-4049EB8707D8}" srcOrd="0" destOrd="0" presId="urn:microsoft.com/office/officeart/2005/8/layout/default"/>
    <dgm:cxn modelId="{FF67CE59-4F60-4893-A37E-519215839F29}" srcId="{D80783B5-A4C1-42C8-A03F-EF72F7D66055}" destId="{95173440-85AF-4122-93C9-D346A0D39492}" srcOrd="1" destOrd="0" parTransId="{C0460A9A-B6C3-4FFC-B789-B8B75512020B}" sibTransId="{8CA82CC5-C054-48C0-928F-3D7C16674112}"/>
    <dgm:cxn modelId="{08EC598D-9496-4355-8FEA-B8D201600870}" srcId="{D80783B5-A4C1-42C8-A03F-EF72F7D66055}" destId="{CB1AD4B9-F1D6-4F20-BCEF-9E798B7F1A06}" srcOrd="0" destOrd="0" parTransId="{D8E4545D-77EA-421C-8EBB-C102C7F4958B}" sibTransId="{8E91DC1C-AAF2-4476-9F3A-FD46F61C443E}"/>
    <dgm:cxn modelId="{FB320AED-95B8-48BA-8A68-63DFFDC74C4F}" type="presOf" srcId="{CB1AD4B9-F1D6-4F20-BCEF-9E798B7F1A06}" destId="{57ACB5EB-946F-40C7-B032-8FE5F416AD85}" srcOrd="0" destOrd="0" presId="urn:microsoft.com/office/officeart/2005/8/layout/default"/>
    <dgm:cxn modelId="{30B4F408-ECE9-4934-8485-B2D9F98FD3AF}" srcId="{D80783B5-A4C1-42C8-A03F-EF72F7D66055}" destId="{E9B80F60-DAC1-4118-BE18-218405E398C2}" srcOrd="3" destOrd="0" parTransId="{DDF327AD-0916-4B79-81F5-E1FB5173CB35}" sibTransId="{53CD9ADA-3A5E-4592-9FD9-D63C35D1823A}"/>
    <dgm:cxn modelId="{9A598FCE-3241-4A47-8A2B-52A1A6BD5B31}" type="presParOf" srcId="{E660C790-EF3A-4E46-A27C-9B54D4ED741B}" destId="{57ACB5EB-946F-40C7-B032-8FE5F416AD85}" srcOrd="0" destOrd="0" presId="urn:microsoft.com/office/officeart/2005/8/layout/default"/>
    <dgm:cxn modelId="{85A2F455-6643-4BBE-B558-E870FD62BFDD}" type="presParOf" srcId="{E660C790-EF3A-4E46-A27C-9B54D4ED741B}" destId="{B383D406-2DEE-4CEA-BB58-ADE4C759A2FF}" srcOrd="1" destOrd="0" presId="urn:microsoft.com/office/officeart/2005/8/layout/default"/>
    <dgm:cxn modelId="{FF42E08C-4DC1-4DBB-B705-283C51A1579B}" type="presParOf" srcId="{E660C790-EF3A-4E46-A27C-9B54D4ED741B}" destId="{E014AFED-1CC4-4917-879A-7C54794B7F3D}" srcOrd="2" destOrd="0" presId="urn:microsoft.com/office/officeart/2005/8/layout/default"/>
    <dgm:cxn modelId="{EF1DA527-B673-4A81-97BC-EA1EE88EC990}" type="presParOf" srcId="{E660C790-EF3A-4E46-A27C-9B54D4ED741B}" destId="{C5509140-3044-45BD-AEDC-1C05ABFDFE94}" srcOrd="3" destOrd="0" presId="urn:microsoft.com/office/officeart/2005/8/layout/default"/>
    <dgm:cxn modelId="{B06DED6F-8563-445D-A26D-4398B879156D}" type="presParOf" srcId="{E660C790-EF3A-4E46-A27C-9B54D4ED741B}" destId="{BA5E679B-B7B5-4194-AC71-4049EB8707D8}" srcOrd="4" destOrd="0" presId="urn:microsoft.com/office/officeart/2005/8/layout/default"/>
    <dgm:cxn modelId="{CAAB04F6-8B07-4F11-A1CF-103F62F8B7CC}" type="presParOf" srcId="{E660C790-EF3A-4E46-A27C-9B54D4ED741B}" destId="{EDD20AFB-726A-4746-969A-3BE67F39E78F}" srcOrd="5" destOrd="0" presId="urn:microsoft.com/office/officeart/2005/8/layout/default"/>
    <dgm:cxn modelId="{03BE2887-4306-4F17-BACE-996FB33B6EC5}" type="presParOf" srcId="{E660C790-EF3A-4E46-A27C-9B54D4ED741B}" destId="{D20998A1-E9A9-4341-AC6C-48E0FD7D1E46}" srcOrd="6" destOrd="0" presId="urn:microsoft.com/office/officeart/2005/8/layout/default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C71443-D9B4-4EF6-9C0C-820552901132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>
        <a:scene3d>
          <a:camera prst="orthographicFront"/>
          <a:lightRig rig="threePt" dir="t"/>
        </a:scene3d>
      </dgm:spPr>
      <dgm:t>
        <a:bodyPr/>
        <a:lstStyle/>
        <a:p>
          <a:endParaRPr lang="en-US"/>
        </a:p>
      </dgm:t>
    </dgm:pt>
    <dgm:pt modelId="{A9487B3D-06AB-4715-92C0-3A834DC227F9}">
      <dgm:prSet phldrT="[Text]" custT="1"/>
      <dgm:spPr/>
      <dgm:t>
        <a:bodyPr/>
        <a:lstStyle/>
        <a:p>
          <a:r>
            <a:rPr lang="en-US" sz="3100" dirty="0" smtClean="0">
              <a:latin typeface="+mj-lt"/>
            </a:rPr>
            <a:t>$(…).show()</a:t>
          </a:r>
          <a:endParaRPr lang="en-US" sz="3100" dirty="0">
            <a:latin typeface="+mj-lt"/>
          </a:endParaRPr>
        </a:p>
      </dgm:t>
    </dgm:pt>
    <dgm:pt modelId="{3CD34D43-0DAA-40B7-BF53-10542431359E}" type="parTrans" cxnId="{1606E4A5-73A5-4E41-8949-DA96E45F3A7E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1A8C8FFF-1A9E-40AF-ADF8-3CC735A6C06B}" type="sibTrans" cxnId="{1606E4A5-73A5-4E41-8949-DA96E45F3A7E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37F74F51-9C2A-44C9-8775-34674E62C2B2}">
      <dgm:prSet custT="1"/>
      <dgm:spPr>
        <a:sp3d prstMaterial="dkEdge">
          <a:bevelT w="8200" h="38100"/>
        </a:sp3d>
      </dgm:spPr>
      <dgm:t>
        <a:bodyPr/>
        <a:lstStyle/>
        <a:p>
          <a:r>
            <a:rPr lang="en-US" sz="3100" dirty="0" smtClean="0">
              <a:latin typeface="+mj-lt"/>
            </a:rPr>
            <a:t>$(…).hide()</a:t>
          </a:r>
        </a:p>
      </dgm:t>
    </dgm:pt>
    <dgm:pt modelId="{22F4F119-3781-4174-97F3-C3EDF9D5135F}" type="parTrans" cxnId="{3D9987FE-71EC-4874-B013-6E1661DB29AC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34EB53AF-EF26-4047-BF13-BC314A7B5A79}" type="sibTrans" cxnId="{3D9987FE-71EC-4874-B013-6E1661DB29AC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DA9F80FC-76DB-4C60-8D8B-22BD09750ADE}">
      <dgm:prSet custT="1"/>
      <dgm:spPr/>
      <dgm:t>
        <a:bodyPr/>
        <a:lstStyle/>
        <a:p>
          <a:r>
            <a:rPr lang="en-US" sz="3100" dirty="0" smtClean="0">
              <a:latin typeface="+mj-lt"/>
            </a:rPr>
            <a:t>$(…).</a:t>
          </a:r>
          <a:r>
            <a:rPr lang="en-US" sz="3100" dirty="0" err="1" smtClean="0">
              <a:latin typeface="+mj-lt"/>
            </a:rPr>
            <a:t>slideDown</a:t>
          </a:r>
          <a:r>
            <a:rPr lang="en-US" sz="3100" dirty="0" smtClean="0">
              <a:latin typeface="+mj-lt"/>
            </a:rPr>
            <a:t>()</a:t>
          </a:r>
        </a:p>
      </dgm:t>
    </dgm:pt>
    <dgm:pt modelId="{00B29DB4-F77E-432D-8375-F3FCA60FE382}" type="parTrans" cxnId="{BFA27F46-94F1-496A-AB37-186F4A59105D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FCF7F7A3-F903-45DD-8232-87284AE64468}" type="sibTrans" cxnId="{BFA27F46-94F1-496A-AB37-186F4A59105D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5DA035CE-05B4-4FFC-BBC8-9C423304CFC2}">
      <dgm:prSet custT="1"/>
      <dgm:spPr/>
      <dgm:t>
        <a:bodyPr/>
        <a:lstStyle/>
        <a:p>
          <a:r>
            <a:rPr lang="en-US" sz="3100" dirty="0" smtClean="0">
              <a:latin typeface="+mj-lt"/>
            </a:rPr>
            <a:t>$(…).</a:t>
          </a:r>
          <a:r>
            <a:rPr lang="en-US" sz="3100" dirty="0" err="1" smtClean="0">
              <a:latin typeface="+mj-lt"/>
            </a:rPr>
            <a:t>slideUp</a:t>
          </a:r>
          <a:r>
            <a:rPr lang="en-US" sz="3100" dirty="0" smtClean="0">
              <a:latin typeface="+mj-lt"/>
            </a:rPr>
            <a:t>()</a:t>
          </a:r>
        </a:p>
      </dgm:t>
    </dgm:pt>
    <dgm:pt modelId="{A0BFB5DB-33D0-45C5-BE69-4984DEB7D4C2}" type="parTrans" cxnId="{D127A8F9-4A11-46A9-AE94-8BB7D5DFA876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8F258D81-422B-4C95-91B6-4F8FC653CAE2}" type="sibTrans" cxnId="{D127A8F9-4A11-46A9-AE94-8BB7D5DFA876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CF6DE311-4C0A-4EC8-BF3A-8B2840C579A2}">
      <dgm:prSet custT="1"/>
      <dgm:spPr/>
      <dgm:t>
        <a:bodyPr/>
        <a:lstStyle/>
        <a:p>
          <a:r>
            <a:rPr lang="en-US" sz="3100" dirty="0" smtClean="0">
              <a:latin typeface="+mj-lt"/>
            </a:rPr>
            <a:t>$(…).</a:t>
          </a:r>
          <a:r>
            <a:rPr lang="en-US" sz="3100" dirty="0" err="1" smtClean="0">
              <a:latin typeface="+mj-lt"/>
            </a:rPr>
            <a:t>fadeIn</a:t>
          </a:r>
          <a:r>
            <a:rPr lang="en-US" sz="3100" dirty="0" smtClean="0">
              <a:latin typeface="+mj-lt"/>
            </a:rPr>
            <a:t>()</a:t>
          </a:r>
        </a:p>
      </dgm:t>
    </dgm:pt>
    <dgm:pt modelId="{6EE65760-9757-4D5C-943F-02C18CB1BC6B}" type="parTrans" cxnId="{C67EEEAD-9AB8-472E-837A-F855B70A3B1A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670840E4-0C13-4CBE-AB06-3AA62C1569C0}" type="sibTrans" cxnId="{C67EEEAD-9AB8-472E-837A-F855B70A3B1A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02B479C0-BEB8-4967-B42D-2F7223B9F0C4}">
      <dgm:prSet custT="1"/>
      <dgm:spPr/>
      <dgm:t>
        <a:bodyPr/>
        <a:lstStyle/>
        <a:p>
          <a:r>
            <a:rPr lang="en-US" sz="3100" dirty="0" smtClean="0">
              <a:latin typeface="+mj-lt"/>
            </a:rPr>
            <a:t>$(…).</a:t>
          </a:r>
          <a:r>
            <a:rPr lang="en-US" sz="3100" dirty="0" err="1" smtClean="0">
              <a:latin typeface="+mj-lt"/>
            </a:rPr>
            <a:t>fadeOut</a:t>
          </a:r>
          <a:r>
            <a:rPr lang="en-US" sz="3100" dirty="0" smtClean="0">
              <a:latin typeface="+mj-lt"/>
            </a:rPr>
            <a:t>()</a:t>
          </a:r>
          <a:endParaRPr lang="en-US" sz="3100" dirty="0">
            <a:latin typeface="+mj-lt"/>
          </a:endParaRPr>
        </a:p>
      </dgm:t>
    </dgm:pt>
    <dgm:pt modelId="{1F2FF852-77D9-4BBF-82C5-E25136AB295A}" type="parTrans" cxnId="{9F2FE486-C616-48A2-AC28-A1C284722BFD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7DDB5D31-040C-444C-96D1-606CF08A8A3A}" type="sibTrans" cxnId="{9F2FE486-C616-48A2-AC28-A1C284722BFD}">
      <dgm:prSet/>
      <dgm:spPr/>
      <dgm:t>
        <a:bodyPr/>
        <a:lstStyle/>
        <a:p>
          <a:endParaRPr lang="en-US" sz="3100">
            <a:latin typeface="+mj-lt"/>
          </a:endParaRPr>
        </a:p>
      </dgm:t>
    </dgm:pt>
    <dgm:pt modelId="{B1D9722A-4760-439B-9A05-EC15235F6FB8}" type="pres">
      <dgm:prSet presAssocID="{6BC71443-D9B4-4EF6-9C0C-8205529011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AA0C2A-AEF5-4DE5-954E-53C5C67AB7CD}" type="pres">
      <dgm:prSet presAssocID="{A9487B3D-06AB-4715-92C0-3A834DC227F9}" presName="node" presStyleLbl="node1" presStyleIdx="0" presStyleCnt="6" custScaleX="152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C8BC8-C4F4-4684-B4CB-E8A76EFB156A}" type="pres">
      <dgm:prSet presAssocID="{1A8C8FFF-1A9E-40AF-ADF8-3CC735A6C06B}" presName="sibTrans" presStyleCnt="0"/>
      <dgm:spPr/>
    </dgm:pt>
    <dgm:pt modelId="{96B6D0EC-0279-46EF-8AEF-0E45DCB6DCDE}" type="pres">
      <dgm:prSet presAssocID="{37F74F51-9C2A-44C9-8775-34674E62C2B2}" presName="node" presStyleLbl="node1" presStyleIdx="1" presStyleCnt="6" custScaleX="152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80112-1424-459A-B594-76E6E77E5600}" type="pres">
      <dgm:prSet presAssocID="{34EB53AF-EF26-4047-BF13-BC314A7B5A79}" presName="sibTrans" presStyleCnt="0"/>
      <dgm:spPr/>
    </dgm:pt>
    <dgm:pt modelId="{B62C9751-322E-4C09-9E36-C5B2731FDD73}" type="pres">
      <dgm:prSet presAssocID="{DA9F80FC-76DB-4C60-8D8B-22BD09750ADE}" presName="node" presStyleLbl="node1" presStyleIdx="2" presStyleCnt="6" custScaleX="152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FF784-9E70-48EA-A8CE-06A881854D59}" type="pres">
      <dgm:prSet presAssocID="{FCF7F7A3-F903-45DD-8232-87284AE64468}" presName="sibTrans" presStyleCnt="0"/>
      <dgm:spPr/>
    </dgm:pt>
    <dgm:pt modelId="{84267BF4-E755-44A8-946F-E20297067C77}" type="pres">
      <dgm:prSet presAssocID="{5DA035CE-05B4-4FFC-BBC8-9C423304CFC2}" presName="node" presStyleLbl="node1" presStyleIdx="3" presStyleCnt="6" custScaleX="152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8B8FFC-9235-4C5A-AFAB-0477DEA68F87}" type="pres">
      <dgm:prSet presAssocID="{8F258D81-422B-4C95-91B6-4F8FC653CAE2}" presName="sibTrans" presStyleCnt="0"/>
      <dgm:spPr/>
    </dgm:pt>
    <dgm:pt modelId="{2F026F1C-6492-4EEF-9969-1B08A5F259A1}" type="pres">
      <dgm:prSet presAssocID="{CF6DE311-4C0A-4EC8-BF3A-8B2840C579A2}" presName="node" presStyleLbl="node1" presStyleIdx="4" presStyleCnt="6" custScaleX="152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94C26-CB78-4DE8-AFA1-1264D59ADD50}" type="pres">
      <dgm:prSet presAssocID="{670840E4-0C13-4CBE-AB06-3AA62C1569C0}" presName="sibTrans" presStyleCnt="0"/>
      <dgm:spPr/>
    </dgm:pt>
    <dgm:pt modelId="{C5F18AB6-0B1A-420F-AD9C-0415EB60BAEE}" type="pres">
      <dgm:prSet presAssocID="{02B479C0-BEB8-4967-B42D-2F7223B9F0C4}" presName="node" presStyleLbl="node1" presStyleIdx="5" presStyleCnt="6" custScaleX="1525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06E4A5-73A5-4E41-8949-DA96E45F3A7E}" srcId="{6BC71443-D9B4-4EF6-9C0C-820552901132}" destId="{A9487B3D-06AB-4715-92C0-3A834DC227F9}" srcOrd="0" destOrd="0" parTransId="{3CD34D43-0DAA-40B7-BF53-10542431359E}" sibTransId="{1A8C8FFF-1A9E-40AF-ADF8-3CC735A6C06B}"/>
    <dgm:cxn modelId="{3D9987FE-71EC-4874-B013-6E1661DB29AC}" srcId="{6BC71443-D9B4-4EF6-9C0C-820552901132}" destId="{37F74F51-9C2A-44C9-8775-34674E62C2B2}" srcOrd="1" destOrd="0" parTransId="{22F4F119-3781-4174-97F3-C3EDF9D5135F}" sibTransId="{34EB53AF-EF26-4047-BF13-BC314A7B5A79}"/>
    <dgm:cxn modelId="{BFA27F46-94F1-496A-AB37-186F4A59105D}" srcId="{6BC71443-D9B4-4EF6-9C0C-820552901132}" destId="{DA9F80FC-76DB-4C60-8D8B-22BD09750ADE}" srcOrd="2" destOrd="0" parTransId="{00B29DB4-F77E-432D-8375-F3FCA60FE382}" sibTransId="{FCF7F7A3-F903-45DD-8232-87284AE64468}"/>
    <dgm:cxn modelId="{C67EEEAD-9AB8-472E-837A-F855B70A3B1A}" srcId="{6BC71443-D9B4-4EF6-9C0C-820552901132}" destId="{CF6DE311-4C0A-4EC8-BF3A-8B2840C579A2}" srcOrd="4" destOrd="0" parTransId="{6EE65760-9757-4D5C-943F-02C18CB1BC6B}" sibTransId="{670840E4-0C13-4CBE-AB06-3AA62C1569C0}"/>
    <dgm:cxn modelId="{D127A8F9-4A11-46A9-AE94-8BB7D5DFA876}" srcId="{6BC71443-D9B4-4EF6-9C0C-820552901132}" destId="{5DA035CE-05B4-4FFC-BBC8-9C423304CFC2}" srcOrd="3" destOrd="0" parTransId="{A0BFB5DB-33D0-45C5-BE69-4984DEB7D4C2}" sibTransId="{8F258D81-422B-4C95-91B6-4F8FC653CAE2}"/>
    <dgm:cxn modelId="{1140C3A1-9544-4FBF-9543-5DDC8B16C8CE}" type="presOf" srcId="{02B479C0-BEB8-4967-B42D-2F7223B9F0C4}" destId="{C5F18AB6-0B1A-420F-AD9C-0415EB60BAEE}" srcOrd="0" destOrd="0" presId="urn:microsoft.com/office/officeart/2005/8/layout/default"/>
    <dgm:cxn modelId="{2D9BE90D-4B16-427E-BA42-DB54A21676ED}" type="presOf" srcId="{6BC71443-D9B4-4EF6-9C0C-820552901132}" destId="{B1D9722A-4760-439B-9A05-EC15235F6FB8}" srcOrd="0" destOrd="0" presId="urn:microsoft.com/office/officeart/2005/8/layout/default"/>
    <dgm:cxn modelId="{F6B6DACF-4F72-4083-8F9F-ADBB4120998B}" type="presOf" srcId="{A9487B3D-06AB-4715-92C0-3A834DC227F9}" destId="{7FAA0C2A-AEF5-4DE5-954E-53C5C67AB7CD}" srcOrd="0" destOrd="0" presId="urn:microsoft.com/office/officeart/2005/8/layout/default"/>
    <dgm:cxn modelId="{B3AD8ED4-0863-4561-B8CA-F5766405ECEE}" type="presOf" srcId="{DA9F80FC-76DB-4C60-8D8B-22BD09750ADE}" destId="{B62C9751-322E-4C09-9E36-C5B2731FDD73}" srcOrd="0" destOrd="0" presId="urn:microsoft.com/office/officeart/2005/8/layout/default"/>
    <dgm:cxn modelId="{9F2FE486-C616-48A2-AC28-A1C284722BFD}" srcId="{6BC71443-D9B4-4EF6-9C0C-820552901132}" destId="{02B479C0-BEB8-4967-B42D-2F7223B9F0C4}" srcOrd="5" destOrd="0" parTransId="{1F2FF852-77D9-4BBF-82C5-E25136AB295A}" sibTransId="{7DDB5D31-040C-444C-96D1-606CF08A8A3A}"/>
    <dgm:cxn modelId="{170E8990-5A18-4345-94A5-7B451A158D22}" type="presOf" srcId="{CF6DE311-4C0A-4EC8-BF3A-8B2840C579A2}" destId="{2F026F1C-6492-4EEF-9969-1B08A5F259A1}" srcOrd="0" destOrd="0" presId="urn:microsoft.com/office/officeart/2005/8/layout/default"/>
    <dgm:cxn modelId="{67E1407E-8657-4767-9669-6673A8E11C2E}" type="presOf" srcId="{5DA035CE-05B4-4FFC-BBC8-9C423304CFC2}" destId="{84267BF4-E755-44A8-946F-E20297067C77}" srcOrd="0" destOrd="0" presId="urn:microsoft.com/office/officeart/2005/8/layout/default"/>
    <dgm:cxn modelId="{CE89BCB6-D5E7-43CA-B7C5-5F1E7FC2A6EF}" type="presOf" srcId="{37F74F51-9C2A-44C9-8775-34674E62C2B2}" destId="{96B6D0EC-0279-46EF-8AEF-0E45DCB6DCDE}" srcOrd="0" destOrd="0" presId="urn:microsoft.com/office/officeart/2005/8/layout/default"/>
    <dgm:cxn modelId="{AA8F153A-9BB6-4033-8C3A-20CF18D445FD}" type="presParOf" srcId="{B1D9722A-4760-439B-9A05-EC15235F6FB8}" destId="{7FAA0C2A-AEF5-4DE5-954E-53C5C67AB7CD}" srcOrd="0" destOrd="0" presId="urn:microsoft.com/office/officeart/2005/8/layout/default"/>
    <dgm:cxn modelId="{1B5C1A77-61CF-48B2-90D2-0237AF7D5421}" type="presParOf" srcId="{B1D9722A-4760-439B-9A05-EC15235F6FB8}" destId="{F58C8BC8-C4F4-4684-B4CB-E8A76EFB156A}" srcOrd="1" destOrd="0" presId="urn:microsoft.com/office/officeart/2005/8/layout/default"/>
    <dgm:cxn modelId="{5E4B2A98-4561-4345-974A-47E35DE3876A}" type="presParOf" srcId="{B1D9722A-4760-439B-9A05-EC15235F6FB8}" destId="{96B6D0EC-0279-46EF-8AEF-0E45DCB6DCDE}" srcOrd="2" destOrd="0" presId="urn:microsoft.com/office/officeart/2005/8/layout/default"/>
    <dgm:cxn modelId="{C0C429B2-4329-448A-A9B7-97E2F4CE570E}" type="presParOf" srcId="{B1D9722A-4760-439B-9A05-EC15235F6FB8}" destId="{E6380112-1424-459A-B594-76E6E77E5600}" srcOrd="3" destOrd="0" presId="urn:microsoft.com/office/officeart/2005/8/layout/default"/>
    <dgm:cxn modelId="{CD9FDA95-D7EC-44E6-A9BD-D95EB3EB1859}" type="presParOf" srcId="{B1D9722A-4760-439B-9A05-EC15235F6FB8}" destId="{B62C9751-322E-4C09-9E36-C5B2731FDD73}" srcOrd="4" destOrd="0" presId="urn:microsoft.com/office/officeart/2005/8/layout/default"/>
    <dgm:cxn modelId="{410AB9D7-0B45-4FE0-BCFC-1D3EF395989F}" type="presParOf" srcId="{B1D9722A-4760-439B-9A05-EC15235F6FB8}" destId="{D92FF784-9E70-48EA-A8CE-06A881854D59}" srcOrd="5" destOrd="0" presId="urn:microsoft.com/office/officeart/2005/8/layout/default"/>
    <dgm:cxn modelId="{5778C9FB-4DE4-4527-AD37-EB08FECFAC84}" type="presParOf" srcId="{B1D9722A-4760-439B-9A05-EC15235F6FB8}" destId="{84267BF4-E755-44A8-946F-E20297067C77}" srcOrd="6" destOrd="0" presId="urn:microsoft.com/office/officeart/2005/8/layout/default"/>
    <dgm:cxn modelId="{9B2D211C-2713-4468-95F8-5791B9B9C2FF}" type="presParOf" srcId="{B1D9722A-4760-439B-9A05-EC15235F6FB8}" destId="{778B8FFC-9235-4C5A-AFAB-0477DEA68F87}" srcOrd="7" destOrd="0" presId="urn:microsoft.com/office/officeart/2005/8/layout/default"/>
    <dgm:cxn modelId="{6EBDEBAD-97CB-469A-A330-F548EBCB9DF2}" type="presParOf" srcId="{B1D9722A-4760-439B-9A05-EC15235F6FB8}" destId="{2F026F1C-6492-4EEF-9969-1B08A5F259A1}" srcOrd="8" destOrd="0" presId="urn:microsoft.com/office/officeart/2005/8/layout/default"/>
    <dgm:cxn modelId="{FCA24241-4DE5-48F9-B71F-518D844BF9AA}" type="presParOf" srcId="{B1D9722A-4760-439B-9A05-EC15235F6FB8}" destId="{99C94C26-CB78-4DE8-AFA1-1264D59ADD50}" srcOrd="9" destOrd="0" presId="urn:microsoft.com/office/officeart/2005/8/layout/default"/>
    <dgm:cxn modelId="{16FE8EB0-8B27-47D6-81CD-53A93BA43F6A}" type="presParOf" srcId="{B1D9722A-4760-439B-9A05-EC15235F6FB8}" destId="{C5F18AB6-0B1A-420F-AD9C-0415EB60BAEE}" srcOrd="10" destOrd="0" presId="urn:microsoft.com/office/officeart/2005/8/layout/default"/>
  </dgm:cxnLst>
  <dgm:bg/>
  <dgm:whole>
    <a:effectLst/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CAE9D9-C723-4B9D-83E5-E19DC714B775}">
      <dsp:nvSpPr>
        <dsp:cNvPr id="0" name=""/>
        <dsp:cNvSpPr/>
      </dsp:nvSpPr>
      <dsp:spPr>
        <a:xfrm>
          <a:off x="3131306" y="1390"/>
          <a:ext cx="1966986" cy="196698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Model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31306" y="1390"/>
        <a:ext cx="1966986" cy="1966986"/>
      </dsp:txXfrm>
    </dsp:sp>
    <dsp:sp modelId="{C091CEA3-4B2C-40B9-8584-FC70FED27F56}">
      <dsp:nvSpPr>
        <dsp:cNvPr id="0" name=""/>
        <dsp:cNvSpPr/>
      </dsp:nvSpPr>
      <dsp:spPr>
        <a:xfrm rot="14400000">
          <a:off x="4584392" y="1918261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4400000">
        <a:off x="4584392" y="1918261"/>
        <a:ext cx="521866" cy="663858"/>
      </dsp:txXfrm>
    </dsp:sp>
    <dsp:sp modelId="{0C32E034-F35B-4AE7-8A77-80CD05929382}">
      <dsp:nvSpPr>
        <dsp:cNvPr id="0" name=""/>
        <dsp:cNvSpPr/>
      </dsp:nvSpPr>
      <dsp:spPr>
        <a:xfrm>
          <a:off x="4607126" y="2557585"/>
          <a:ext cx="1966986" cy="1966986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Controller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07126" y="2557585"/>
        <a:ext cx="1966986" cy="1966986"/>
      </dsp:txXfrm>
    </dsp:sp>
    <dsp:sp modelId="{8D51955A-1F26-417A-BFD8-B1447137451A}">
      <dsp:nvSpPr>
        <dsp:cNvPr id="0" name=""/>
        <dsp:cNvSpPr/>
      </dsp:nvSpPr>
      <dsp:spPr>
        <a:xfrm rot="10800000">
          <a:off x="3868636" y="3209150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3868636" y="3209150"/>
        <a:ext cx="521866" cy="663858"/>
      </dsp:txXfrm>
    </dsp:sp>
    <dsp:sp modelId="{B543C296-41D4-4ED9-AD98-EFC8932DCBB0}">
      <dsp:nvSpPr>
        <dsp:cNvPr id="0" name=""/>
        <dsp:cNvSpPr/>
      </dsp:nvSpPr>
      <dsp:spPr>
        <a:xfrm>
          <a:off x="1655486" y="2557585"/>
          <a:ext cx="1966986" cy="1966986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View</a:t>
          </a:r>
          <a:endParaRPr 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55486" y="2557585"/>
        <a:ext cx="1966986" cy="1966986"/>
      </dsp:txXfrm>
    </dsp:sp>
    <dsp:sp modelId="{E06190A7-4EF1-4AEE-8ECE-00BE614AA390}">
      <dsp:nvSpPr>
        <dsp:cNvPr id="0" name=""/>
        <dsp:cNvSpPr/>
      </dsp:nvSpPr>
      <dsp:spPr>
        <a:xfrm rot="18000000">
          <a:off x="3108571" y="1943843"/>
          <a:ext cx="521866" cy="663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8000000">
        <a:off x="3108571" y="1943843"/>
        <a:ext cx="521866" cy="6638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8A3576-9E78-4940-B533-F666E51F2030}">
      <dsp:nvSpPr>
        <dsp:cNvPr id="0" name=""/>
        <dsp:cNvSpPr/>
      </dsp:nvSpPr>
      <dsp:spPr>
        <a:xfrm>
          <a:off x="867514" y="1047"/>
          <a:ext cx="4117260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Navego a http://.../Productos/Listar</a:t>
          </a:r>
          <a:endParaRPr lang="en-US" sz="1600" kern="1200" dirty="0"/>
        </a:p>
      </dsp:txBody>
      <dsp:txXfrm>
        <a:off x="867514" y="1047"/>
        <a:ext cx="4117260" cy="1043969"/>
      </dsp:txXfrm>
    </dsp:sp>
    <dsp:sp modelId="{DE5DD1BB-AB5C-4AC7-8A9D-F23F47A36DB6}">
      <dsp:nvSpPr>
        <dsp:cNvPr id="0" name=""/>
        <dsp:cNvSpPr/>
      </dsp:nvSpPr>
      <dsp:spPr>
        <a:xfrm>
          <a:off x="5137890" y="307278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137890" y="307278"/>
        <a:ext cx="368869" cy="431507"/>
      </dsp:txXfrm>
    </dsp:sp>
    <dsp:sp modelId="{3A3C6763-86DB-499E-B87F-E2062298431B}">
      <dsp:nvSpPr>
        <dsp:cNvPr id="0" name=""/>
        <dsp:cNvSpPr/>
      </dsp:nvSpPr>
      <dsp:spPr>
        <a:xfrm>
          <a:off x="5680754" y="1047"/>
          <a:ext cx="1739949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Se determina la ruta</a:t>
          </a:r>
        </a:p>
      </dsp:txBody>
      <dsp:txXfrm>
        <a:off x="5680754" y="1047"/>
        <a:ext cx="1739949" cy="1043969"/>
      </dsp:txXfrm>
    </dsp:sp>
    <dsp:sp modelId="{5F31D04E-9034-4000-AA14-28D9C404A1AA}">
      <dsp:nvSpPr>
        <dsp:cNvPr id="0" name=""/>
        <dsp:cNvSpPr/>
      </dsp:nvSpPr>
      <dsp:spPr>
        <a:xfrm rot="5400000">
          <a:off x="6366294" y="1166813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5400000">
        <a:off x="6366294" y="1166813"/>
        <a:ext cx="368869" cy="431507"/>
      </dsp:txXfrm>
    </dsp:sp>
    <dsp:sp modelId="{0FDABF9B-3C7C-4E57-AA5A-0F3107BDE0B0}">
      <dsp:nvSpPr>
        <dsp:cNvPr id="0" name=""/>
        <dsp:cNvSpPr/>
      </dsp:nvSpPr>
      <dsp:spPr>
        <a:xfrm>
          <a:off x="5680754" y="1740996"/>
          <a:ext cx="1739949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El </a:t>
          </a:r>
          <a:r>
            <a:rPr lang="es-AR" sz="1600" kern="1200" dirty="0" err="1" smtClean="0"/>
            <a:t>controller</a:t>
          </a:r>
          <a:r>
            <a:rPr lang="es-AR" sz="1600" kern="1200" dirty="0" smtClean="0"/>
            <a:t> Productos es creado</a:t>
          </a:r>
        </a:p>
      </dsp:txBody>
      <dsp:txXfrm>
        <a:off x="5680754" y="1740996"/>
        <a:ext cx="1739949" cy="1043969"/>
      </dsp:txXfrm>
    </dsp:sp>
    <dsp:sp modelId="{E56A527D-25F1-4B95-B566-FB468C63B85B}">
      <dsp:nvSpPr>
        <dsp:cNvPr id="0" name=""/>
        <dsp:cNvSpPr/>
      </dsp:nvSpPr>
      <dsp:spPr>
        <a:xfrm rot="10800000">
          <a:off x="5158769" y="2047227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5158769" y="2047227"/>
        <a:ext cx="368869" cy="431507"/>
      </dsp:txXfrm>
    </dsp:sp>
    <dsp:sp modelId="{1D776B1E-471E-445E-A911-55F8E898B3E3}">
      <dsp:nvSpPr>
        <dsp:cNvPr id="0" name=""/>
        <dsp:cNvSpPr/>
      </dsp:nvSpPr>
      <dsp:spPr>
        <a:xfrm>
          <a:off x="3244825" y="1740996"/>
          <a:ext cx="1739949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Un método Listar del </a:t>
          </a:r>
          <a:r>
            <a:rPr lang="es-AR" sz="1600" kern="1200" dirty="0" err="1" smtClean="0"/>
            <a:t>controller</a:t>
          </a:r>
          <a:r>
            <a:rPr lang="es-AR" sz="1600" kern="1200" dirty="0" smtClean="0"/>
            <a:t> es invocado</a:t>
          </a:r>
        </a:p>
      </dsp:txBody>
      <dsp:txXfrm>
        <a:off x="3244825" y="1740996"/>
        <a:ext cx="1739949" cy="1043969"/>
      </dsp:txXfrm>
    </dsp:sp>
    <dsp:sp modelId="{C342C0BB-1D19-42FD-9C29-2E0255697669}">
      <dsp:nvSpPr>
        <dsp:cNvPr id="0" name=""/>
        <dsp:cNvSpPr/>
      </dsp:nvSpPr>
      <dsp:spPr>
        <a:xfrm rot="10800000">
          <a:off x="2722840" y="2047227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2722840" y="2047227"/>
        <a:ext cx="368869" cy="431507"/>
      </dsp:txXfrm>
    </dsp:sp>
    <dsp:sp modelId="{AF5480AB-B697-4834-84DA-F7AE8138F9B7}">
      <dsp:nvSpPr>
        <dsp:cNvPr id="0" name=""/>
        <dsp:cNvSpPr/>
      </dsp:nvSpPr>
      <dsp:spPr>
        <a:xfrm>
          <a:off x="808895" y="1740996"/>
          <a:ext cx="1739949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Se ejecuta la </a:t>
          </a:r>
          <a:r>
            <a:rPr lang="es-AR" sz="1600" kern="1200" dirty="0" err="1" smtClean="0"/>
            <a:t>logica</a:t>
          </a:r>
          <a:r>
            <a:rPr lang="es-AR" sz="1600" kern="1200" dirty="0" smtClean="0"/>
            <a:t> del </a:t>
          </a:r>
          <a:r>
            <a:rPr lang="es-AR" sz="1600" kern="1200" dirty="0" err="1" smtClean="0"/>
            <a:t>controller</a:t>
          </a:r>
          <a:endParaRPr lang="es-AR" sz="1600" kern="1200" dirty="0" smtClean="0"/>
        </a:p>
      </dsp:txBody>
      <dsp:txXfrm>
        <a:off x="808895" y="1740996"/>
        <a:ext cx="1739949" cy="1043969"/>
      </dsp:txXfrm>
    </dsp:sp>
    <dsp:sp modelId="{2F310BFE-8FD2-4B6F-8D26-D486A345A2D1}">
      <dsp:nvSpPr>
        <dsp:cNvPr id="0" name=""/>
        <dsp:cNvSpPr/>
      </dsp:nvSpPr>
      <dsp:spPr>
        <a:xfrm rot="5400000">
          <a:off x="1494435" y="2906762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5400000">
        <a:off x="1494435" y="2906762"/>
        <a:ext cx="368869" cy="431507"/>
      </dsp:txXfrm>
    </dsp:sp>
    <dsp:sp modelId="{E8FDB429-E7E0-404B-AB58-AE7E7574C5B0}">
      <dsp:nvSpPr>
        <dsp:cNvPr id="0" name=""/>
        <dsp:cNvSpPr/>
      </dsp:nvSpPr>
      <dsp:spPr>
        <a:xfrm>
          <a:off x="808895" y="3480946"/>
          <a:ext cx="1739949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Se dibuja la vista pasándole la </a:t>
          </a:r>
          <a:r>
            <a:rPr lang="es-AR" sz="1600" kern="1200" dirty="0" err="1" smtClean="0"/>
            <a:t>ViewData</a:t>
          </a:r>
          <a:endParaRPr lang="es-AR" sz="1600" kern="1200" dirty="0" smtClean="0"/>
        </a:p>
      </dsp:txBody>
      <dsp:txXfrm>
        <a:off x="808895" y="3480946"/>
        <a:ext cx="1739949" cy="1043969"/>
      </dsp:txXfrm>
    </dsp:sp>
    <dsp:sp modelId="{8C324167-241C-41A3-8D1E-4E04CC114C9A}">
      <dsp:nvSpPr>
        <dsp:cNvPr id="0" name=""/>
        <dsp:cNvSpPr/>
      </dsp:nvSpPr>
      <dsp:spPr>
        <a:xfrm>
          <a:off x="2701960" y="3787177"/>
          <a:ext cx="368869" cy="4315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701960" y="3787177"/>
        <a:ext cx="368869" cy="431507"/>
      </dsp:txXfrm>
    </dsp:sp>
    <dsp:sp modelId="{AAA5A2B7-BBF1-42C7-8924-F844898AA373}">
      <dsp:nvSpPr>
        <dsp:cNvPr id="0" name=""/>
        <dsp:cNvSpPr/>
      </dsp:nvSpPr>
      <dsp:spPr>
        <a:xfrm>
          <a:off x="3244825" y="3480946"/>
          <a:ext cx="1739949" cy="1043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Se dibujan </a:t>
          </a:r>
          <a:r>
            <a:rPr lang="es-AR" sz="1600" kern="1200" dirty="0" err="1" smtClean="0"/>
            <a:t>Urls</a:t>
          </a:r>
          <a:r>
            <a:rPr lang="es-AR" sz="1600" kern="1200" dirty="0" smtClean="0"/>
            <a:t> que apuntan a otras acciones de otros </a:t>
          </a:r>
          <a:r>
            <a:rPr lang="es-AR" sz="1600" kern="1200" dirty="0" err="1" smtClean="0"/>
            <a:t>controllers</a:t>
          </a:r>
          <a:endParaRPr lang="es-AR" sz="1600" kern="1200" dirty="0" smtClean="0"/>
        </a:p>
      </dsp:txBody>
      <dsp:txXfrm>
        <a:off x="3244825" y="3480946"/>
        <a:ext cx="1739949" cy="104396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71EA88-60A6-41AC-A04B-18839E2E7688}">
      <dsp:nvSpPr>
        <dsp:cNvPr id="0" name=""/>
        <dsp:cNvSpPr/>
      </dsp:nvSpPr>
      <dsp:spPr>
        <a:xfrm>
          <a:off x="1598170" y="111384"/>
          <a:ext cx="4878821" cy="4878821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200" kern="1200" dirty="0" smtClean="0">
              <a:latin typeface="+mj-lt"/>
            </a:rPr>
            <a:t>Selectors</a:t>
          </a:r>
          <a:endParaRPr lang="en-US" sz="3200" kern="1200" dirty="0">
            <a:latin typeface="+mj-lt"/>
          </a:endParaRPr>
        </a:p>
      </dsp:txBody>
      <dsp:txXfrm>
        <a:off x="4250739" y="1011642"/>
        <a:ext cx="1655314" cy="1626273"/>
      </dsp:txXfrm>
    </dsp:sp>
    <dsp:sp modelId="{78F51C52-B3B6-4067-8CBE-430062361146}">
      <dsp:nvSpPr>
        <dsp:cNvPr id="0" name=""/>
        <dsp:cNvSpPr/>
      </dsp:nvSpPr>
      <dsp:spPr>
        <a:xfrm>
          <a:off x="1295394" y="228612"/>
          <a:ext cx="4878821" cy="4878821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200" kern="1200" dirty="0" smtClean="0">
              <a:latin typeface="+mj-lt"/>
            </a:rPr>
            <a:t>Animations</a:t>
          </a:r>
          <a:endParaRPr lang="en-US" sz="3200" kern="1200" dirty="0">
            <a:latin typeface="+mj-lt"/>
          </a:endParaRPr>
        </a:p>
      </dsp:txBody>
      <dsp:txXfrm>
        <a:off x="2631262" y="3306917"/>
        <a:ext cx="2207085" cy="1510111"/>
      </dsp:txXfrm>
    </dsp:sp>
    <dsp:sp modelId="{AADAFA41-F5EC-4866-BEF1-FC05E4647CEC}">
      <dsp:nvSpPr>
        <dsp:cNvPr id="0" name=""/>
        <dsp:cNvSpPr/>
      </dsp:nvSpPr>
      <dsp:spPr>
        <a:xfrm>
          <a:off x="1327919" y="-78304"/>
          <a:ext cx="4878821" cy="4878821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3200" kern="1200" dirty="0" err="1" smtClean="0">
              <a:latin typeface="+mj-lt"/>
            </a:rPr>
            <a:t>Plugins</a:t>
          </a:r>
          <a:endParaRPr lang="en-US" sz="3200" kern="1200" dirty="0">
            <a:latin typeface="+mj-lt"/>
          </a:endParaRPr>
        </a:p>
      </dsp:txBody>
      <dsp:txXfrm>
        <a:off x="1850650" y="880035"/>
        <a:ext cx="1655314" cy="162627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ACB5EB-946F-40C7-B032-8FE5F416AD85}">
      <dsp:nvSpPr>
        <dsp:cNvPr id="0" name=""/>
        <dsp:cNvSpPr/>
      </dsp:nvSpPr>
      <dsp:spPr>
        <a:xfrm>
          <a:off x="1209895" y="267"/>
          <a:ext cx="3066608" cy="7618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latin typeface="+mj-lt"/>
            </a:rPr>
            <a:t>$(“#</a:t>
          </a:r>
          <a:r>
            <a:rPr lang="es-ES" sz="3100" kern="1200" dirty="0" err="1" smtClean="0">
              <a:latin typeface="+mj-lt"/>
            </a:rPr>
            <a:t>userName</a:t>
          </a:r>
          <a:r>
            <a:rPr lang="es-ES" sz="3100" kern="1200" dirty="0" smtClean="0">
              <a:latin typeface="+mj-lt"/>
            </a:rPr>
            <a:t>”)</a:t>
          </a:r>
          <a:endParaRPr lang="en-US" sz="3100" kern="1200" dirty="0"/>
        </a:p>
      </dsp:txBody>
      <dsp:txXfrm>
        <a:off x="1209895" y="267"/>
        <a:ext cx="3066608" cy="761880"/>
      </dsp:txXfrm>
    </dsp:sp>
    <dsp:sp modelId="{E014AFED-1CC4-4917-879A-7C54794B7F3D}">
      <dsp:nvSpPr>
        <dsp:cNvPr id="0" name=""/>
        <dsp:cNvSpPr/>
      </dsp:nvSpPr>
      <dsp:spPr>
        <a:xfrm>
          <a:off x="1209895" y="889128"/>
          <a:ext cx="3066608" cy="7618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latin typeface="+mj-lt"/>
            </a:rPr>
            <a:t>$(“</a:t>
          </a:r>
          <a:r>
            <a:rPr lang="es-ES" sz="3100" kern="1200" dirty="0" err="1" smtClean="0">
              <a:latin typeface="+mj-lt"/>
            </a:rPr>
            <a:t>input:text</a:t>
          </a:r>
          <a:r>
            <a:rPr lang="es-ES" sz="3100" kern="1200" dirty="0" smtClean="0">
              <a:latin typeface="+mj-lt"/>
            </a:rPr>
            <a:t>”)</a:t>
          </a:r>
        </a:p>
      </dsp:txBody>
      <dsp:txXfrm>
        <a:off x="1209895" y="889128"/>
        <a:ext cx="3066608" cy="761880"/>
      </dsp:txXfrm>
    </dsp:sp>
    <dsp:sp modelId="{BA5E679B-B7B5-4194-AC71-4049EB8707D8}">
      <dsp:nvSpPr>
        <dsp:cNvPr id="0" name=""/>
        <dsp:cNvSpPr/>
      </dsp:nvSpPr>
      <dsp:spPr>
        <a:xfrm>
          <a:off x="1209895" y="1777990"/>
          <a:ext cx="3066608" cy="7618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latin typeface="+mj-lt"/>
            </a:rPr>
            <a:t>$(“.</a:t>
          </a:r>
          <a:r>
            <a:rPr lang="es-ES" sz="3100" kern="1200" dirty="0" err="1" smtClean="0">
              <a:latin typeface="+mj-lt"/>
            </a:rPr>
            <a:t>required</a:t>
          </a:r>
          <a:r>
            <a:rPr lang="es-ES" sz="3100" kern="1200" dirty="0" smtClean="0">
              <a:latin typeface="+mj-lt"/>
            </a:rPr>
            <a:t>”)	</a:t>
          </a:r>
        </a:p>
      </dsp:txBody>
      <dsp:txXfrm>
        <a:off x="1209895" y="1777990"/>
        <a:ext cx="3066608" cy="761880"/>
      </dsp:txXfrm>
    </dsp:sp>
    <dsp:sp modelId="{D20998A1-E9A9-4341-AC6C-48E0FD7D1E46}">
      <dsp:nvSpPr>
        <dsp:cNvPr id="0" name=""/>
        <dsp:cNvSpPr/>
      </dsp:nvSpPr>
      <dsp:spPr>
        <a:xfrm>
          <a:off x="1209895" y="2666851"/>
          <a:ext cx="3066608" cy="7618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latin typeface="+mj-lt"/>
            </a:rPr>
            <a:t>$(“#</a:t>
          </a:r>
          <a:r>
            <a:rPr lang="es-ES" sz="3100" kern="1200" dirty="0" err="1" smtClean="0">
              <a:latin typeface="+mj-lt"/>
            </a:rPr>
            <a:t>grid</a:t>
          </a:r>
          <a:r>
            <a:rPr lang="es-ES" sz="3100" kern="1200" dirty="0" smtClean="0">
              <a:latin typeface="+mj-lt"/>
            </a:rPr>
            <a:t> </a:t>
          </a:r>
          <a:r>
            <a:rPr lang="es-ES" sz="3100" kern="1200" dirty="0" err="1" smtClean="0">
              <a:latin typeface="+mj-lt"/>
            </a:rPr>
            <a:t>tr:even</a:t>
          </a:r>
          <a:r>
            <a:rPr lang="es-ES" sz="3100" kern="1200" dirty="0" smtClean="0">
              <a:latin typeface="+mj-lt"/>
            </a:rPr>
            <a:t>”)</a:t>
          </a:r>
        </a:p>
      </dsp:txBody>
      <dsp:txXfrm>
        <a:off x="1209895" y="2666851"/>
        <a:ext cx="3066608" cy="7618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AA0C2A-AEF5-4DE5-954E-53C5C67AB7CD}">
      <dsp:nvSpPr>
        <dsp:cNvPr id="0" name=""/>
        <dsp:cNvSpPr/>
      </dsp:nvSpPr>
      <dsp:spPr>
        <a:xfrm>
          <a:off x="659" y="496"/>
          <a:ext cx="3098165" cy="1218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$(…).show()</a:t>
          </a:r>
          <a:endParaRPr lang="en-US" sz="3100" kern="1200" dirty="0">
            <a:latin typeface="+mj-lt"/>
          </a:endParaRPr>
        </a:p>
      </dsp:txBody>
      <dsp:txXfrm>
        <a:off x="659" y="496"/>
        <a:ext cx="3098165" cy="1218902"/>
      </dsp:txXfrm>
    </dsp:sp>
    <dsp:sp modelId="{96B6D0EC-0279-46EF-8AEF-0E45DCB6DCDE}">
      <dsp:nvSpPr>
        <dsp:cNvPr id="0" name=""/>
        <dsp:cNvSpPr/>
      </dsp:nvSpPr>
      <dsp:spPr>
        <a:xfrm>
          <a:off x="3301975" y="496"/>
          <a:ext cx="3098165" cy="1218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$(…).hide()</a:t>
          </a:r>
        </a:p>
      </dsp:txBody>
      <dsp:txXfrm>
        <a:off x="3301975" y="496"/>
        <a:ext cx="3098165" cy="1218902"/>
      </dsp:txXfrm>
    </dsp:sp>
    <dsp:sp modelId="{B62C9751-322E-4C09-9E36-C5B2731FDD73}">
      <dsp:nvSpPr>
        <dsp:cNvPr id="0" name=""/>
        <dsp:cNvSpPr/>
      </dsp:nvSpPr>
      <dsp:spPr>
        <a:xfrm>
          <a:off x="659" y="1422548"/>
          <a:ext cx="3098165" cy="1218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$(…).</a:t>
          </a:r>
          <a:r>
            <a:rPr lang="en-US" sz="3100" kern="1200" dirty="0" err="1" smtClean="0">
              <a:latin typeface="+mj-lt"/>
            </a:rPr>
            <a:t>slideDown</a:t>
          </a:r>
          <a:r>
            <a:rPr lang="en-US" sz="3100" kern="1200" dirty="0" smtClean="0">
              <a:latin typeface="+mj-lt"/>
            </a:rPr>
            <a:t>()</a:t>
          </a:r>
        </a:p>
      </dsp:txBody>
      <dsp:txXfrm>
        <a:off x="659" y="1422548"/>
        <a:ext cx="3098165" cy="1218902"/>
      </dsp:txXfrm>
    </dsp:sp>
    <dsp:sp modelId="{84267BF4-E755-44A8-946F-E20297067C77}">
      <dsp:nvSpPr>
        <dsp:cNvPr id="0" name=""/>
        <dsp:cNvSpPr/>
      </dsp:nvSpPr>
      <dsp:spPr>
        <a:xfrm>
          <a:off x="3301975" y="1422548"/>
          <a:ext cx="3098165" cy="1218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$(…).</a:t>
          </a:r>
          <a:r>
            <a:rPr lang="en-US" sz="3100" kern="1200" dirty="0" err="1" smtClean="0">
              <a:latin typeface="+mj-lt"/>
            </a:rPr>
            <a:t>slideUp</a:t>
          </a:r>
          <a:r>
            <a:rPr lang="en-US" sz="3100" kern="1200" dirty="0" smtClean="0">
              <a:latin typeface="+mj-lt"/>
            </a:rPr>
            <a:t>()</a:t>
          </a:r>
        </a:p>
      </dsp:txBody>
      <dsp:txXfrm>
        <a:off x="3301975" y="1422548"/>
        <a:ext cx="3098165" cy="1218902"/>
      </dsp:txXfrm>
    </dsp:sp>
    <dsp:sp modelId="{2F026F1C-6492-4EEF-9969-1B08A5F259A1}">
      <dsp:nvSpPr>
        <dsp:cNvPr id="0" name=""/>
        <dsp:cNvSpPr/>
      </dsp:nvSpPr>
      <dsp:spPr>
        <a:xfrm>
          <a:off x="659" y="2844601"/>
          <a:ext cx="3098165" cy="1218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$(…).</a:t>
          </a:r>
          <a:r>
            <a:rPr lang="en-US" sz="3100" kern="1200" dirty="0" err="1" smtClean="0">
              <a:latin typeface="+mj-lt"/>
            </a:rPr>
            <a:t>fadeIn</a:t>
          </a:r>
          <a:r>
            <a:rPr lang="en-US" sz="3100" kern="1200" dirty="0" smtClean="0">
              <a:latin typeface="+mj-lt"/>
            </a:rPr>
            <a:t>()</a:t>
          </a:r>
        </a:p>
      </dsp:txBody>
      <dsp:txXfrm>
        <a:off x="659" y="2844601"/>
        <a:ext cx="3098165" cy="1218902"/>
      </dsp:txXfrm>
    </dsp:sp>
    <dsp:sp modelId="{C5F18AB6-0B1A-420F-AD9C-0415EB60BAEE}">
      <dsp:nvSpPr>
        <dsp:cNvPr id="0" name=""/>
        <dsp:cNvSpPr/>
      </dsp:nvSpPr>
      <dsp:spPr>
        <a:xfrm>
          <a:off x="3301975" y="2844601"/>
          <a:ext cx="3098165" cy="1218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+mj-lt"/>
            </a:rPr>
            <a:t>$(…).</a:t>
          </a:r>
          <a:r>
            <a:rPr lang="en-US" sz="3100" kern="1200" dirty="0" err="1" smtClean="0">
              <a:latin typeface="+mj-lt"/>
            </a:rPr>
            <a:t>fadeOut</a:t>
          </a:r>
          <a:r>
            <a:rPr lang="en-US" sz="3100" kern="1200" dirty="0" smtClean="0">
              <a:latin typeface="+mj-lt"/>
            </a:rPr>
            <a:t>()</a:t>
          </a:r>
          <a:endParaRPr lang="en-US" sz="3100" kern="1200" dirty="0">
            <a:latin typeface="+mj-lt"/>
          </a:endParaRPr>
        </a:p>
      </dsp:txBody>
      <dsp:txXfrm>
        <a:off x="3301975" y="2844601"/>
        <a:ext cx="3098165" cy="1218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A72A2-C759-49D9-A3C9-8DD4A0DC8F93}" type="datetimeFigureOut">
              <a:rPr lang="es-AR" smtClean="0"/>
              <a:pPr/>
              <a:t>24/09/2009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0933E-51C9-4D38-A107-5A210E158F04}" type="slidenum">
              <a:rPr lang="es-AR" smtClean="0"/>
              <a:pPr/>
              <a:t>‹#›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9E40-54E9-4C9B-A720-860F87858BC9}" type="datetimeFigureOut">
              <a:rPr lang="es-AR" smtClean="0"/>
              <a:pPr/>
              <a:t>24/09/2009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11489-08DF-477D-892F-F0020F2A6774}" type="slidenum">
              <a:rPr lang="es-AR" smtClean="0"/>
              <a:pPr/>
              <a:t>‹#›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76FF-578C-4C1A-8A3D-D9CFC21450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69750-FF4D-4E15-B7FE-138E295CAAB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Microsoft ASP.NET Connections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Updates will be available at http://www.devconnections.com/updates/LasVegas _06/ASP_Connections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AB345-5430-4598-84BC-AA23C6CB6A1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A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A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861"/>
            <a:ext cx="82296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A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00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3259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3259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2277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657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00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50" r:id="rId4"/>
    <p:sldLayoutId id="2147483652" r:id="rId5"/>
    <p:sldLayoutId id="2147483653" r:id="rId6"/>
    <p:sldLayoutId id="2147483656" r:id="rId7"/>
    <p:sldLayoutId id="2147483657" r:id="rId8"/>
    <p:sldLayoutId id="2147483662" r:id="rId9"/>
    <p:sldLayoutId id="2147483663" r:id="rId10"/>
    <p:sldLayoutId id="2147483654" r:id="rId11"/>
    <p:sldLayoutId id="2147483659" r:id="rId12"/>
    <p:sldLayoutId id="2147483661" r:id="rId13"/>
    <p:sldLayoutId id="214748365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aspnetmvc" TargetMode="External"/><Relationship Id="rId2" Type="http://schemas.openxmlformats.org/officeDocument/2006/relationships/hyperlink" Target="http://www.asp.net/mvc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eblogs.asp.net/scottgu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sitio.com/products/report/33/2008/1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hap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772400" cy="1908175"/>
          </a:xfrm>
        </p:spPr>
        <p:txBody>
          <a:bodyPr>
            <a:normAutofit/>
          </a:bodyPr>
          <a:lstStyle/>
          <a:p>
            <a:r>
              <a:rPr lang="es-AR" smtClean="0"/>
              <a:t>ASP.NET MVC</a:t>
            </a:r>
          </a:p>
        </p:txBody>
      </p:sp>
      <p:sp>
        <p:nvSpPr>
          <p:cNvPr id="2051" name="Shap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2209800"/>
          </a:xfrm>
        </p:spPr>
        <p:txBody>
          <a:bodyPr>
            <a:noAutofit/>
          </a:bodyPr>
          <a:lstStyle/>
          <a:p>
            <a:pPr algn="l" defTabSz="914400" eaLnBrk="1" hangingPunct="1"/>
            <a:r>
              <a:rPr lang="es-AR" sz="2800" smtClean="0"/>
              <a:t>Pablo Zaidenvoren</a:t>
            </a:r>
            <a:endParaRPr lang="es-AR" sz="2800" smtClean="0"/>
          </a:p>
          <a:p>
            <a:pPr algn="l" defTabSz="914400" eaLnBrk="1" hangingPunct="1"/>
            <a:r>
              <a:rPr lang="es-AR" sz="2800" smtClean="0"/>
              <a:t>Rodolfo Finochietti (MVP)</a:t>
            </a:r>
          </a:p>
        </p:txBody>
      </p:sp>
      <p:pic>
        <p:nvPicPr>
          <p:cNvPr id="2052" name="Rectangle 6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724525"/>
            <a:ext cx="2459037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AR" smtClean="0"/>
              <a:t>Controlador</a:t>
            </a:r>
            <a:r>
              <a:rPr lang="es-AR" smtClean="0"/>
              <a:t> – Uso </a:t>
            </a:r>
            <a:r>
              <a:rPr lang="es-AR" smtClean="0"/>
              <a:t>Básico</a:t>
            </a:r>
            <a:endParaRPr lang="es-AR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>
            <a:normAutofit fontScale="85000" lnSpcReduction="10000"/>
          </a:bodyPr>
          <a:lstStyle/>
          <a:p>
            <a:r>
              <a:rPr lang="es-AR" dirty="0" smtClean="0"/>
              <a:t>Escenarios, Objetivos y Diseño</a:t>
            </a:r>
          </a:p>
          <a:p>
            <a:pPr lvl="1"/>
            <a:r>
              <a:rPr lang="es-AR" dirty="0" smtClean="0"/>
              <a:t>Las URLs indican </a:t>
            </a:r>
            <a:r>
              <a:rPr lang="es-AR" dirty="0" smtClean="0">
                <a:solidFill>
                  <a:schemeClr val="accent6">
                    <a:lumMod val="75000"/>
                  </a:schemeClr>
                </a:solidFill>
              </a:rPr>
              <a:t>“acciones” </a:t>
            </a:r>
            <a:r>
              <a:rPr lang="es-AR" dirty="0" smtClean="0"/>
              <a:t>del Controlador, </a:t>
            </a:r>
            <a:r>
              <a:rPr lang="es-AR" b="1" dirty="0" smtClean="0">
                <a:solidFill>
                  <a:schemeClr val="accent6">
                    <a:lumMod val="75000"/>
                  </a:schemeClr>
                </a:solidFill>
              </a:rPr>
              <a:t>no páginas</a:t>
            </a:r>
            <a:r>
              <a:rPr lang="es-A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s-AR" dirty="0" smtClean="0"/>
              <a:t>Las acciones deben declarase en el Controlador.</a:t>
            </a:r>
          </a:p>
          <a:p>
            <a:pPr lvl="1"/>
            <a:r>
              <a:rPr lang="es-AR" dirty="0" smtClean="0"/>
              <a:t>El controlador ejecuta lógica y </a:t>
            </a:r>
            <a:r>
              <a:rPr lang="es-AR" dirty="0" smtClean="0">
                <a:solidFill>
                  <a:schemeClr val="accent6">
                    <a:lumMod val="75000"/>
                  </a:schemeClr>
                </a:solidFill>
              </a:rPr>
              <a:t>elige la vista</a:t>
            </a:r>
            <a:r>
              <a:rPr lang="es-AR" dirty="0" smtClean="0"/>
              <a:t>.</a:t>
            </a:r>
            <a:endParaRPr lang="es-A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9600" y="3429000"/>
            <a:ext cx="6705600" cy="25545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public ActionResult ShowPost(int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id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)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{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Post p =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PostRepository.GetPostById(id);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if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(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p !=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null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)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{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   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View(p);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} else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{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   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View("nosuchpost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",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id);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}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}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AR" smtClean="0"/>
              <a:t>Vistas </a:t>
            </a:r>
            <a:r>
              <a:rPr lang="es-AR" smtClean="0"/>
              <a:t>– Uso </a:t>
            </a:r>
            <a:r>
              <a:rPr lang="es-AR" smtClean="0"/>
              <a:t>Básico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mtClean="0"/>
              <a:t>Escenarios</a:t>
            </a:r>
            <a:r>
              <a:rPr lang="es-AR" smtClean="0"/>
              <a:t>, Objetivos y </a:t>
            </a:r>
            <a:r>
              <a:rPr lang="es-AR" smtClean="0"/>
              <a:t>Diseño:</a:t>
            </a:r>
            <a:endParaRPr lang="es-AR" smtClean="0"/>
          </a:p>
          <a:p>
            <a:pPr lvl="1"/>
            <a:r>
              <a:rPr lang="es-AR" smtClean="0"/>
              <a:t>Generan HTML u otro tipo de </a:t>
            </a:r>
            <a:r>
              <a:rPr lang="es-AR" smtClean="0"/>
              <a:t>contenido</a:t>
            </a:r>
            <a:r>
              <a:rPr lang="es-AR" smtClean="0"/>
              <a:t>. </a:t>
            </a:r>
            <a:endParaRPr lang="es-AR" smtClean="0"/>
          </a:p>
          <a:p>
            <a:pPr lvl="2"/>
            <a:r>
              <a:rPr lang="es-AR" smtClean="0">
                <a:solidFill>
                  <a:schemeClr val="accent6">
                    <a:lumMod val="75000"/>
                  </a:schemeClr>
                </a:solidFill>
              </a:rPr>
              <a:t>Helpers</a:t>
            </a:r>
            <a:r>
              <a:rPr lang="es-AR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AR" smtClean="0"/>
              <a:t>pre-definidos.</a:t>
            </a:r>
            <a:endParaRPr lang="es-AR" smtClean="0"/>
          </a:p>
          <a:p>
            <a:pPr lvl="1"/>
            <a:r>
              <a:rPr lang="es-AR" smtClean="0"/>
              <a:t>Pueden ser </a:t>
            </a:r>
            <a:r>
              <a:rPr lang="es-AR" smtClean="0"/>
              <a:t>.ASPX</a:t>
            </a:r>
            <a:r>
              <a:rPr lang="es-AR" smtClean="0"/>
              <a:t>, </a:t>
            </a:r>
            <a:r>
              <a:rPr lang="es-AR" smtClean="0"/>
              <a:t>.ASCX</a:t>
            </a:r>
            <a:r>
              <a:rPr lang="es-AR" smtClean="0"/>
              <a:t>, </a:t>
            </a:r>
            <a:r>
              <a:rPr lang="es-AR" smtClean="0"/>
              <a:t>.MASTER</a:t>
            </a:r>
            <a:r>
              <a:rPr lang="es-AR" smtClean="0"/>
              <a:t>, </a:t>
            </a:r>
            <a:r>
              <a:rPr lang="es-AR" smtClean="0"/>
              <a:t>etc.</a:t>
            </a:r>
            <a:endParaRPr lang="es-AR" smtClean="0"/>
          </a:p>
          <a:p>
            <a:pPr lvl="1"/>
            <a:r>
              <a:rPr lang="es-AR" smtClean="0"/>
              <a:t>Pueden reemplazarse con otras </a:t>
            </a:r>
            <a:r>
              <a:rPr lang="es-AR" smtClean="0"/>
              <a:t>tecnologías:</a:t>
            </a:r>
            <a:endParaRPr lang="es-AR" smtClean="0"/>
          </a:p>
          <a:p>
            <a:pPr lvl="2"/>
            <a:r>
              <a:rPr lang="es-AR" smtClean="0"/>
              <a:t>Template engines </a:t>
            </a:r>
            <a:r>
              <a:rPr lang="es-AR" smtClean="0"/>
              <a:t>(NVelocity</a:t>
            </a:r>
            <a:r>
              <a:rPr lang="es-AR" smtClean="0"/>
              <a:t>, </a:t>
            </a:r>
            <a:r>
              <a:rPr lang="es-AR" smtClean="0"/>
              <a:t>Spark</a:t>
            </a:r>
            <a:r>
              <a:rPr lang="es-AR" smtClean="0"/>
              <a:t>, </a:t>
            </a:r>
            <a:r>
              <a:rPr lang="es-AR" smtClean="0"/>
              <a:t>…).</a:t>
            </a:r>
            <a:endParaRPr lang="es-AR" smtClean="0"/>
          </a:p>
          <a:p>
            <a:pPr lvl="2"/>
            <a:r>
              <a:rPr lang="es-AR" smtClean="0"/>
              <a:t>Formatos de salida </a:t>
            </a:r>
            <a:r>
              <a:rPr lang="es-AR" smtClean="0"/>
              <a:t>(images</a:t>
            </a:r>
            <a:r>
              <a:rPr lang="es-AR" smtClean="0"/>
              <a:t>, </a:t>
            </a:r>
            <a:r>
              <a:rPr lang="es-AR" smtClean="0">
                <a:solidFill>
                  <a:schemeClr val="accent6">
                    <a:lumMod val="75000"/>
                  </a:schemeClr>
                </a:solidFill>
              </a:rPr>
              <a:t>RSS</a:t>
            </a:r>
            <a:r>
              <a:rPr lang="es-AR" smtClean="0"/>
              <a:t>, </a:t>
            </a:r>
            <a:r>
              <a:rPr lang="es-AR" smtClean="0"/>
              <a:t>JSON</a:t>
            </a:r>
            <a:r>
              <a:rPr lang="es-AR" smtClean="0"/>
              <a:t>, </a:t>
            </a:r>
            <a:r>
              <a:rPr lang="es-AR" smtClean="0"/>
              <a:t>…).</a:t>
            </a:r>
            <a:endParaRPr lang="es-AR" smtClean="0"/>
          </a:p>
          <a:p>
            <a:pPr lvl="2"/>
            <a:r>
              <a:rPr lang="es-AR" smtClean="0"/>
              <a:t>Pueden definirse </a:t>
            </a:r>
            <a:r>
              <a:rPr lang="es-AR" b="1" smtClean="0">
                <a:solidFill>
                  <a:schemeClr val="accent6">
                    <a:lumMod val="75000"/>
                  </a:schemeClr>
                </a:solidFill>
              </a:rPr>
              <a:t>vistas Mock </a:t>
            </a:r>
            <a:r>
              <a:rPr lang="es-AR" smtClean="0"/>
              <a:t>para </a:t>
            </a:r>
            <a:r>
              <a:rPr lang="es-AR" smtClean="0"/>
              <a:t>testing.</a:t>
            </a:r>
            <a:endParaRPr lang="es-AR" smtClean="0"/>
          </a:p>
          <a:p>
            <a:pPr lvl="1"/>
            <a:r>
              <a:rPr lang="es-AR" smtClean="0"/>
              <a:t>El controlador ofrece datos a la </a:t>
            </a:r>
            <a:r>
              <a:rPr lang="es-AR" smtClean="0"/>
              <a:t>Vista</a:t>
            </a:r>
            <a:endParaRPr lang="es-AR" smtClean="0"/>
          </a:p>
          <a:p>
            <a:pPr lvl="2"/>
            <a:r>
              <a:rPr lang="es-AR" smtClean="0"/>
              <a:t>Datos Loosely typed o </a:t>
            </a:r>
            <a:r>
              <a:rPr lang="es-AR" smtClean="0">
                <a:solidFill>
                  <a:schemeClr val="accent6">
                    <a:lumMod val="75000"/>
                  </a:schemeClr>
                </a:solidFill>
              </a:rPr>
              <a:t>Strongly Typed </a:t>
            </a:r>
            <a:r>
              <a:rPr lang="es-AR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</a:t>
            </a:r>
            <a:r>
              <a:rPr lang="es-AR" smtClean="0"/>
              <a:t>.</a:t>
            </a:r>
            <a:endParaRPr lang="es-A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Demo</a:t>
            </a:r>
            <a:br>
              <a:rPr lang="es-AR" dirty="0" smtClean="0"/>
            </a:br>
            <a:r>
              <a:rPr lang="es-AR" dirty="0" smtClean="0"/>
              <a:t>ASP.NET MVC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jQuery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762000" y="1447800"/>
          <a:ext cx="78486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71EA88-60A6-41AC-A04B-18839E2E7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5271EA88-60A6-41AC-A04B-18839E2E76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8F51C52-B3B6-4067-8CBE-4300623611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78F51C52-B3B6-4067-8CBE-4300623611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ADAFA41-F5EC-4866-BEF1-FC05E4647C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AADAFA41-F5EC-4866-BEF1-FC05E4647C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jQuery Selectors</a:t>
            </a:r>
            <a:endParaRPr lang="en-US" dirty="0"/>
          </a:p>
        </p:txBody>
      </p:sp>
      <p:graphicFrame>
        <p:nvGraphicFramePr>
          <p:cNvPr id="37" name="Diagram 36"/>
          <p:cNvGraphicFramePr/>
          <p:nvPr/>
        </p:nvGraphicFramePr>
        <p:xfrm>
          <a:off x="1752600" y="1676400"/>
          <a:ext cx="5486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jQuery Animations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295400" y="1295400"/>
          <a:ext cx="64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jQuery </a:t>
            </a:r>
            <a:r>
              <a:rPr lang="es-AR" dirty="0" err="1" smtClean="0"/>
              <a:t>Plugins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3503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400" dirty="0" smtClean="0">
                <a:latin typeface="+mj-lt"/>
              </a:rPr>
              <a:t>http://plugins.jquery.com/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8077200" cy="3962400"/>
          </a:xfrm>
          <a:prstGeom prst="rect">
            <a:avLst/>
          </a:prstGeom>
          <a:effectLst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274320" numCol="3" rtlCol="0" anchor="ctr"/>
          <a:lstStyle/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Ajax (182)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Animation and Effects (253)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Browser Tweaks (67)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Data (122)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DOM (123)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Drag-and-Drop (30)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Events (119)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Forms (317)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Integration (88)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JavaScript (130)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err="1" smtClean="0">
                <a:latin typeface="Calibri" pitchFamily="34" charset="0"/>
              </a:rPr>
              <a:t>jQuery</a:t>
            </a:r>
            <a:r>
              <a:rPr lang="en-US" sz="1600" dirty="0" smtClean="0">
                <a:latin typeface="Calibri" pitchFamily="34" charset="0"/>
              </a:rPr>
              <a:t> Extensions (198)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Layout (162)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Media (108)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Menus (80)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err="1" smtClean="0">
                <a:latin typeface="Calibri" pitchFamily="34" charset="0"/>
              </a:rPr>
              <a:t>Metaplugin</a:t>
            </a:r>
            <a:r>
              <a:rPr lang="en-US" sz="1600" dirty="0" smtClean="0">
                <a:latin typeface="Calibri" pitchFamily="34" charset="0"/>
              </a:rPr>
              <a:t> (24)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Navigation (131)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Tables (64)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User Interface (571)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Utilities (291)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Widgets (211)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</a:rPr>
              <a:t>Windows and Overlays (89)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Demo</a:t>
            </a:r>
            <a:br>
              <a:rPr lang="es-AR" dirty="0" smtClean="0"/>
            </a:br>
            <a:r>
              <a:rPr lang="es-AR" dirty="0" smtClean="0"/>
              <a:t>ASP.NET MVC + </a:t>
            </a:r>
            <a:r>
              <a:rPr lang="es-AR" dirty="0" err="1" smtClean="0"/>
              <a:t>jQuery</a:t>
            </a:r>
            <a:r>
              <a:rPr lang="es-AR" dirty="0" smtClean="0"/>
              <a:t> + AJAX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mtClean="0"/>
              <a:t>Extensibilidad</a:t>
            </a:r>
            <a:endParaRPr lang="es-AR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2800" dirty="0" smtClean="0"/>
              <a:t>Tan simple o complejo como se quiera</a:t>
            </a:r>
          </a:p>
          <a:p>
            <a:pPr lvl="1"/>
            <a:r>
              <a:rPr lang="es-AR" sz="2400" dirty="0" smtClean="0"/>
              <a:t>Fácil de extender</a:t>
            </a:r>
          </a:p>
          <a:p>
            <a:pPr lvl="1"/>
            <a:r>
              <a:rPr lang="es-AR" sz="2400" dirty="0" smtClean="0"/>
              <a:t>Se puedo usar con IOC, o no</a:t>
            </a:r>
          </a:p>
          <a:p>
            <a:r>
              <a:rPr lang="es-AR" sz="2800" dirty="0" smtClean="0"/>
              <a:t>Se lleva bien con otros</a:t>
            </a:r>
          </a:p>
          <a:p>
            <a:pPr lvl="1"/>
            <a:r>
              <a:rPr lang="es-AR" sz="2400" dirty="0" err="1" smtClean="0"/>
              <a:t>NHibernate</a:t>
            </a:r>
            <a:r>
              <a:rPr lang="es-AR" sz="2400" dirty="0" smtClean="0"/>
              <a:t> para el Modelo </a:t>
            </a:r>
          </a:p>
          <a:p>
            <a:pPr lvl="1"/>
            <a:r>
              <a:rPr lang="es-AR" sz="2400" dirty="0" err="1" smtClean="0"/>
              <a:t>Spark</a:t>
            </a:r>
            <a:r>
              <a:rPr lang="es-AR" sz="2400" dirty="0" smtClean="0"/>
              <a:t> </a:t>
            </a:r>
            <a:r>
              <a:rPr lang="es-AR" sz="2400" dirty="0" err="1" smtClean="0"/>
              <a:t>Engine</a:t>
            </a:r>
            <a:r>
              <a:rPr lang="es-AR" sz="2400" dirty="0" smtClean="0"/>
              <a:t> para las vistas</a:t>
            </a:r>
          </a:p>
          <a:p>
            <a:pPr lvl="1"/>
            <a:r>
              <a:rPr lang="es-AR" sz="2400" dirty="0" smtClean="0"/>
              <a:t>O </a:t>
            </a:r>
            <a:r>
              <a:rPr lang="es-AR" sz="2400" dirty="0" smtClean="0"/>
              <a:t>cualquier otra cosa</a:t>
            </a:r>
            <a:r>
              <a:rPr lang="es-AR" sz="2400" dirty="0" smtClean="0"/>
              <a:t>!</a:t>
            </a:r>
          </a:p>
          <a:p>
            <a:pPr lvl="1"/>
            <a:endParaRPr lang="es-AR" sz="105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br>
              <a:rPr lang="en-US" dirty="0" smtClean="0"/>
            </a:br>
            <a:r>
              <a:rPr lang="en-US" dirty="0" err="1" smtClean="0"/>
              <a:t>Extensibilidad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mtClean="0"/>
              <a:t>Modelo-Vista-Controlador</a:t>
            </a:r>
            <a:endParaRPr lang="es-AR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119336"/>
            <a:ext cx="601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smtClean="0"/>
              <a:t>Xerox PARC 1978</a:t>
            </a:r>
          </a:p>
          <a:p>
            <a:r>
              <a:rPr lang="es-AR" sz="1400" u="sng" smtClean="0"/>
              <a:t>http://heim.ifi.uio.no/~trygver/themes/mvc/mvc-index.html</a:t>
            </a:r>
            <a:endParaRPr lang="es-AR" sz="1400" u="sng" smtClean="0"/>
          </a:p>
          <a:p>
            <a:endParaRPr lang="es-AR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Funciona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 smtClean="0"/>
              <a:t>es</a:t>
            </a:r>
            <a:r>
              <a:rPr lang="en-US" dirty="0" smtClean="0"/>
              <a:t> Web Forms 4.0</a:t>
            </a:r>
          </a:p>
          <a:p>
            <a:pPr lvl="1"/>
            <a:r>
              <a:rPr lang="en-US" sz="2400" dirty="0" smtClean="0"/>
              <a:t>Se </a:t>
            </a:r>
            <a:r>
              <a:rPr lang="en-US" sz="2400" dirty="0" err="1" smtClean="0"/>
              <a:t>trata</a:t>
            </a:r>
            <a:r>
              <a:rPr lang="en-US" sz="2400" dirty="0" smtClean="0"/>
              <a:t> de </a:t>
            </a:r>
            <a:r>
              <a:rPr lang="en-US" sz="2400" dirty="0" err="1" smtClean="0"/>
              <a:t>tener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alternativas</a:t>
            </a:r>
            <a:r>
              <a:rPr lang="en-US" sz="2400" dirty="0" smtClean="0"/>
              <a:t>. Auto vs. Moto.</a:t>
            </a:r>
          </a:p>
          <a:p>
            <a:r>
              <a:rPr lang="en-US" dirty="0" err="1" smtClean="0"/>
              <a:t>Máximo</a:t>
            </a:r>
            <a:r>
              <a:rPr lang="en-US" dirty="0" smtClean="0"/>
              <a:t> control </a:t>
            </a:r>
            <a:r>
              <a:rPr lang="en-US" dirty="0" err="1" smtClean="0"/>
              <a:t>sobre</a:t>
            </a:r>
            <a:r>
              <a:rPr lang="en-US" dirty="0" smtClean="0"/>
              <a:t> URLs y HTML</a:t>
            </a:r>
          </a:p>
          <a:p>
            <a:pPr lvl="1"/>
            <a:r>
              <a:rPr lang="en-US" dirty="0" smtClean="0"/>
              <a:t>URLs </a:t>
            </a:r>
            <a:r>
              <a:rPr lang="en-US" dirty="0" err="1" smtClean="0"/>
              <a:t>amigables</a:t>
            </a:r>
            <a:r>
              <a:rPr lang="en-US" dirty="0" smtClean="0"/>
              <a:t>: SEO y REST</a:t>
            </a:r>
          </a:p>
          <a:p>
            <a:r>
              <a:rPr lang="en-US" dirty="0" smtClean="0"/>
              <a:t>Gran </a:t>
            </a:r>
            <a:r>
              <a:rPr lang="en-US" dirty="0" err="1" smtClean="0"/>
              <a:t>integración</a:t>
            </a:r>
            <a:r>
              <a:rPr lang="en-US" dirty="0" smtClean="0"/>
              <a:t> con ASP.NET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97175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¿</a:t>
            </a:r>
            <a:r>
              <a:rPr lang="en-US" sz="4800" dirty="0" err="1" smtClean="0"/>
              <a:t>Preguntas</a:t>
            </a:r>
            <a:r>
              <a:rPr lang="en-US" sz="4800" dirty="0" smtClean="0"/>
              <a:t>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Recursos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2800" dirty="0" smtClean="0"/>
              <a:t>ASP.NET MVC: </a:t>
            </a:r>
            <a:r>
              <a:rPr lang="es-AR" sz="2800" dirty="0" smtClean="0">
                <a:hlinkClick r:id="rId2"/>
              </a:rPr>
              <a:t>http://www.asp.net/mvc/</a:t>
            </a:r>
            <a:endParaRPr lang="es-AR" sz="2800" dirty="0" smtClean="0"/>
          </a:p>
          <a:p>
            <a:r>
              <a:rPr lang="es-AR" sz="2800" dirty="0" smtClean="0"/>
              <a:t>ASP.NET MVC Nerd </a:t>
            </a:r>
            <a:r>
              <a:rPr lang="es-AR" sz="2800" dirty="0" err="1" smtClean="0"/>
              <a:t>Dinner</a:t>
            </a:r>
            <a:r>
              <a:rPr lang="es-AR" sz="2800" dirty="0" smtClean="0"/>
              <a:t> </a:t>
            </a:r>
            <a:r>
              <a:rPr lang="es-AR" sz="2800" dirty="0" err="1" smtClean="0"/>
              <a:t>Sample</a:t>
            </a:r>
            <a:r>
              <a:rPr lang="es-AR" sz="2800" dirty="0" smtClean="0"/>
              <a:t>: </a:t>
            </a:r>
            <a:r>
              <a:rPr lang="es-AR" sz="2800" dirty="0" smtClean="0">
                <a:hlinkClick r:id="rId3"/>
              </a:rPr>
              <a:t>http://tinyurl.com/aspnetmvc</a:t>
            </a:r>
            <a:endParaRPr lang="es-AR" sz="2800" dirty="0" smtClean="0"/>
          </a:p>
          <a:p>
            <a:r>
              <a:rPr lang="en-US" sz="2800" dirty="0" smtClean="0"/>
              <a:t>Scott Guthrie: </a:t>
            </a:r>
            <a:r>
              <a:rPr lang="en-US" sz="2800" dirty="0" smtClean="0">
                <a:hlinkClick r:id="rId4"/>
              </a:rPr>
              <a:t>http://weblogs.asp.net/scottgu/</a:t>
            </a:r>
            <a:endParaRPr lang="en-US" sz="2800" dirty="0" smtClean="0"/>
          </a:p>
          <a:p>
            <a:endParaRPr lang="en-US" sz="2800" dirty="0" smtClean="0">
              <a:hlinkClick r:id="rId3"/>
            </a:endParaRP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581400"/>
            <a:ext cx="8991600" cy="1143000"/>
          </a:xfrm>
        </p:spPr>
        <p:txBody>
          <a:bodyPr>
            <a:noAutofit/>
          </a:bodyPr>
          <a:lstStyle/>
          <a:p>
            <a:r>
              <a:rPr lang="es-AR" sz="2800" b="1" dirty="0" smtClean="0"/>
              <a:t>rodolfof@lagash.com </a:t>
            </a:r>
            <a:br>
              <a:rPr lang="es-AR" sz="2800" b="1" dirty="0" smtClean="0"/>
            </a:br>
            <a:r>
              <a:rPr lang="es-AR" sz="2800" b="1" dirty="0" smtClean="0"/>
              <a:t>http://twitter.com/rodolfof</a:t>
            </a:r>
            <a:br>
              <a:rPr lang="es-AR" sz="2800" b="1" dirty="0" smtClean="0"/>
            </a:br>
            <a:r>
              <a:rPr lang="es-AR" sz="2800" b="1" dirty="0" smtClean="0"/>
              <a:t>http://weblogs.shockbyte.com.ar/rodolfof</a:t>
            </a:r>
            <a:br>
              <a:rPr lang="es-AR" sz="2800" b="1" dirty="0" smtClean="0"/>
            </a:br>
            <a:r>
              <a:rPr lang="es-AR" sz="2800" b="1" dirty="0" smtClean="0"/>
              <a:t/>
            </a:r>
            <a:br>
              <a:rPr lang="es-AR" sz="2800" b="1" dirty="0" smtClean="0"/>
            </a:br>
            <a:r>
              <a:rPr lang="es-AR" sz="2800" b="1" dirty="0" smtClean="0"/>
              <a:t>pabloz@lagash.com</a:t>
            </a:r>
            <a:r>
              <a:rPr lang="es-AR" sz="2800" b="1" smtClean="0"/>
              <a:t/>
            </a:r>
            <a:br>
              <a:rPr lang="es-AR" sz="2800" b="1" smtClean="0"/>
            </a:br>
            <a:r>
              <a:rPr lang="es-AR" sz="2800" b="1" smtClean="0"/>
              <a:t> http://twitter.com/PabloZaiden</a:t>
            </a:r>
            <a:r>
              <a:rPr lang="es-AR" sz="2800" b="1" dirty="0" smtClean="0"/>
              <a:t/>
            </a:r>
            <a:br>
              <a:rPr lang="es-AR" sz="2800" b="1" dirty="0" smtClean="0"/>
            </a:br>
            <a:r>
              <a:rPr lang="es-AR" sz="2800" b="1" smtClean="0"/>
              <a:t>http://zpod.com.ar</a:t>
            </a:r>
            <a:r>
              <a:rPr lang="es-AR" sz="2800" b="1" dirty="0" smtClean="0"/>
              <a:t/>
            </a:r>
            <a:br>
              <a:rPr lang="es-AR" sz="2800" b="1" dirty="0" smtClean="0"/>
            </a:br>
            <a:r>
              <a:rPr lang="es-AR" sz="2800" b="1" dirty="0" smtClean="0"/>
              <a:t/>
            </a:r>
            <a:br>
              <a:rPr lang="es-AR" sz="2800" b="1" dirty="0" smtClean="0"/>
            </a:br>
            <a:r>
              <a:rPr lang="es-AR" sz="2800" b="1" dirty="0" smtClean="0"/>
              <a:t/>
            </a:r>
            <a:br>
              <a:rPr lang="es-AR" sz="2800" b="1" dirty="0" smtClean="0"/>
            </a:br>
            <a:r>
              <a:rPr lang="es-AR" sz="5400" b="1" dirty="0" smtClean="0"/>
              <a:t>¡GRACIAS!</a:t>
            </a:r>
            <a:br>
              <a:rPr lang="es-AR" sz="5400" b="1" dirty="0" smtClean="0"/>
            </a:br>
            <a:r>
              <a:rPr lang="es-AR" sz="2800" b="1" dirty="0" smtClean="0"/>
              <a:t/>
            </a:r>
            <a:br>
              <a:rPr lang="es-AR" sz="2800" b="1" dirty="0" smtClean="0"/>
            </a:br>
            <a:r>
              <a:rPr lang="es-AR" sz="2800" b="1" dirty="0" smtClean="0">
                <a:solidFill>
                  <a:schemeClr val="bg1"/>
                </a:solidFill>
              </a:rPr>
              <a:t/>
            </a:r>
            <a:br>
              <a:rPr lang="es-AR" sz="2800" b="1" dirty="0" smtClean="0">
                <a:solidFill>
                  <a:schemeClr val="bg1"/>
                </a:solidFill>
              </a:rPr>
            </a:br>
            <a:endParaRPr lang="es-A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ASP.NET 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Un nuevo framework para Web Development</a:t>
            </a:r>
          </a:p>
          <a:p>
            <a:r>
              <a:rPr lang="es-AR" dirty="0" smtClean="0"/>
              <a:t>Un nuevo tipo de proyecto en Visual Studio</a:t>
            </a:r>
          </a:p>
          <a:p>
            <a:r>
              <a:rPr lang="es-AR" dirty="0" smtClean="0"/>
              <a:t>Más control sobre el HTML</a:t>
            </a:r>
          </a:p>
          <a:p>
            <a:r>
              <a:rPr lang="es-AR" dirty="0" smtClean="0"/>
              <a:t>Más testeable</a:t>
            </a:r>
          </a:p>
          <a:p>
            <a:r>
              <a:rPr lang="es-AR" dirty="0" smtClean="0"/>
              <a:t>No es una nueva versión de ASP.NET Web </a:t>
            </a:r>
            <a:r>
              <a:rPr lang="es-AR" dirty="0" err="1" smtClean="0"/>
              <a:t>Forms</a:t>
            </a:r>
            <a:endParaRPr lang="es-AR" dirty="0" smtClean="0"/>
          </a:p>
          <a:p>
            <a:r>
              <a:rPr lang="es-AR" dirty="0" smtClean="0"/>
              <a:t>Esta basado en ASP.NET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¿Que ofrece?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/>
              <a:t>SoC (Separation of Concerns)</a:t>
            </a:r>
          </a:p>
          <a:p>
            <a:pPr lvl="1"/>
            <a:r>
              <a:rPr lang="es-AR" dirty="0" smtClean="0"/>
              <a:t>TDD por default</a:t>
            </a:r>
          </a:p>
          <a:p>
            <a:pPr lvl="1"/>
            <a:r>
              <a:rPr lang="es-AR" dirty="0" smtClean="0"/>
              <a:t>Mantenibilidad</a:t>
            </a:r>
          </a:p>
          <a:p>
            <a:r>
              <a:rPr lang="es-AR" dirty="0" smtClean="0"/>
              <a:t>Url y HTML mas limpio</a:t>
            </a:r>
          </a:p>
          <a:p>
            <a:pPr lvl="1"/>
            <a:r>
              <a:rPr lang="es-AR" dirty="0" smtClean="0"/>
              <a:t>SEO y REST friendly</a:t>
            </a:r>
          </a:p>
          <a:p>
            <a:pPr lvl="2"/>
            <a:r>
              <a:rPr lang="es-AR" dirty="0" smtClean="0"/>
              <a:t>/Usuarios/Buscar/Matías</a:t>
            </a:r>
          </a:p>
          <a:p>
            <a:pPr lvl="1"/>
            <a:r>
              <a:rPr lang="es-AR" dirty="0" smtClean="0"/>
              <a:t>CSS Friendly</a:t>
            </a:r>
          </a:p>
          <a:p>
            <a:pPr lvl="2"/>
            <a:r>
              <a:rPr lang="es-AR" dirty="0" smtClean="0"/>
              <a:t>&lt;html&gt; &lt;div&gt; &lt;label&gt; &lt;span&gt;</a:t>
            </a:r>
          </a:p>
          <a:p>
            <a:r>
              <a:rPr lang="es-AR" dirty="0" smtClean="0"/>
              <a:t>Modelo de programación mas performante</a:t>
            </a:r>
          </a:p>
          <a:p>
            <a:pPr lvl="1"/>
            <a:r>
              <a:rPr lang="es-AR" dirty="0" smtClean="0"/>
              <a:t>No hay ViewState</a:t>
            </a:r>
          </a:p>
          <a:p>
            <a:pPr lvl="1"/>
            <a:r>
              <a:rPr lang="es-AR" dirty="0" smtClean="0"/>
              <a:t>No hay modelo de eventos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br>
              <a:rPr lang="en-US" dirty="0" smtClean="0"/>
            </a:br>
            <a:r>
              <a:rPr lang="en-US" dirty="0" smtClean="0"/>
              <a:t>Hola Mundo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s-AR" dirty="0" smtClean="0"/>
              <a:t>¿Como trabaja?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850" y="2895600"/>
            <a:ext cx="874643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mtClean="0"/>
              <a:t>Rutas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295400"/>
            <a:ext cx="8229600" cy="4900634"/>
          </a:xfrm>
        </p:spPr>
        <p:txBody>
          <a:bodyPr>
            <a:normAutofit/>
          </a:bodyPr>
          <a:lstStyle/>
          <a:p>
            <a:pPr>
              <a:buNone/>
            </a:pPr>
            <a:endParaRPr lang="es-AR" smtClean="0"/>
          </a:p>
          <a:p>
            <a:pPr>
              <a:buNone/>
            </a:pPr>
            <a:r>
              <a:rPr lang="es-AR" u="sng" smtClean="0"/>
              <a:t>www.sitio.com/products/report/33/2008/11</a:t>
            </a:r>
            <a:endParaRPr lang="es-AR" u="sng" smtClean="0"/>
          </a:p>
          <a:p>
            <a:pPr>
              <a:buNone/>
            </a:pPr>
            <a:endParaRPr lang="es-AR" smtClean="0"/>
          </a:p>
        </p:txBody>
      </p:sp>
      <p:grpSp>
        <p:nvGrpSpPr>
          <p:cNvPr id="4" name="Group 35"/>
          <p:cNvGrpSpPr/>
          <p:nvPr/>
        </p:nvGrpSpPr>
        <p:grpSpPr>
          <a:xfrm>
            <a:off x="3429000" y="4342462"/>
            <a:ext cx="4648200" cy="763"/>
            <a:chOff x="4153059" y="2740164"/>
            <a:chExt cx="3559081" cy="584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4153059" y="2740164"/>
              <a:ext cx="758493" cy="44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5028243" y="2740229"/>
              <a:ext cx="2683897" cy="519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3276600" y="1828800"/>
            <a:ext cx="1543050" cy="6096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9" name="Rectangle 38"/>
          <p:cNvSpPr/>
          <p:nvPr/>
        </p:nvSpPr>
        <p:spPr>
          <a:xfrm>
            <a:off x="4876800" y="1828800"/>
            <a:ext cx="1143000" cy="6096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endParaRPr lang="es-AR" sz="3200" smtClean="0">
              <a:hlinkClick r:id="rId4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096000" y="1828800"/>
            <a:ext cx="2133600" cy="609600"/>
          </a:xfrm>
          <a:prstGeom prst="rect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981200" y="3733800"/>
            <a:ext cx="1066800" cy="3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URLs amigables</a:t>
            </a:r>
            <a:endParaRPr lang="es-A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2800" dirty="0" smtClean="0"/>
              <a:t>Legibles</a:t>
            </a:r>
          </a:p>
          <a:p>
            <a:pPr lvl="1"/>
            <a:r>
              <a:rPr lang="es-AR" sz="2400" u="sng" dirty="0" smtClean="0">
                <a:solidFill>
                  <a:srgbClr val="FF0000"/>
                </a:solidFill>
              </a:rPr>
              <a:t>www.sitio.com/products.aspx?module=reports&amp;productId=33&amp;year=2008&amp;m=11</a:t>
            </a:r>
            <a:r>
              <a:rPr lang="es-AR" sz="2400" dirty="0" smtClean="0">
                <a:solidFill>
                  <a:srgbClr val="FF0000"/>
                </a:solidFill>
              </a:rPr>
              <a:t> </a:t>
            </a:r>
            <a:r>
              <a:rPr lang="es-AR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s-AR" sz="2800" dirty="0" smtClean="0">
              <a:solidFill>
                <a:srgbClr val="FF0000"/>
              </a:solidFill>
            </a:endParaRPr>
          </a:p>
          <a:p>
            <a:pPr lvl="1"/>
            <a:r>
              <a:rPr lang="es-AR" sz="2400" u="sng" dirty="0" smtClean="0">
                <a:solidFill>
                  <a:schemeClr val="accent3">
                    <a:lumMod val="50000"/>
                  </a:schemeClr>
                </a:solidFill>
              </a:rPr>
              <a:t>www.sitio.com/products/report/33/2008/11</a:t>
            </a:r>
            <a:r>
              <a:rPr lang="es-AR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AR" sz="2400" dirty="0" smtClean="0">
                <a:solidFill>
                  <a:schemeClr val="accent3">
                    <a:lumMod val="50000"/>
                  </a:schemeClr>
                </a:solidFill>
                <a:sym typeface="Wingdings"/>
              </a:rPr>
              <a:t></a:t>
            </a:r>
          </a:p>
          <a:p>
            <a:pPr lvl="1"/>
            <a:endParaRPr lang="es-AR" sz="2400" dirty="0" smtClean="0">
              <a:solidFill>
                <a:srgbClr val="92D050"/>
              </a:solidFill>
            </a:endParaRPr>
          </a:p>
          <a:p>
            <a:r>
              <a:rPr lang="es-AR" sz="2800" dirty="0" smtClean="0"/>
              <a:t>Predecibles</a:t>
            </a:r>
          </a:p>
          <a:p>
            <a:pPr lvl="1"/>
            <a:r>
              <a:rPr lang="es-AR" sz="2400" u="sng" dirty="0" smtClean="0"/>
              <a:t>http://</a:t>
            </a:r>
            <a:r>
              <a:rPr lang="es-AR" sz="2400" u="sng" dirty="0" smtClean="0">
                <a:solidFill>
                  <a:schemeClr val="accent6">
                    <a:lumMod val="75000"/>
                  </a:schemeClr>
                </a:solidFill>
              </a:rPr>
              <a:t>es</a:t>
            </a:r>
            <a:r>
              <a:rPr lang="es-AR" sz="2400" u="sng" dirty="0" smtClean="0"/>
              <a:t>.wikipedia.org/wiki/</a:t>
            </a:r>
            <a:r>
              <a:rPr lang="es-AR" sz="2400" u="sng" dirty="0" smtClean="0">
                <a:solidFill>
                  <a:schemeClr val="accent6">
                    <a:lumMod val="75000"/>
                  </a:schemeClr>
                </a:solidFill>
              </a:rPr>
              <a:t>Microsoft</a:t>
            </a:r>
          </a:p>
          <a:p>
            <a:pPr lvl="1">
              <a:buNone/>
            </a:pPr>
            <a:endParaRPr lang="es-AR" sz="2400" dirty="0" smtClean="0"/>
          </a:p>
          <a:p>
            <a:pPr>
              <a:buNone/>
            </a:pPr>
            <a:endParaRPr lang="es-AR" dirty="0" smtClean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AR" smtClean="0"/>
              <a:t>Ruteo</a:t>
            </a:r>
            <a:r>
              <a:rPr lang="es-AR" smtClean="0"/>
              <a:t> – URIs </a:t>
            </a:r>
            <a:r>
              <a:rPr lang="es-AR" smtClean="0"/>
              <a:t>amigables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524000"/>
          </a:xfrm>
        </p:spPr>
        <p:txBody>
          <a:bodyPr>
            <a:normAutofit/>
          </a:bodyPr>
          <a:lstStyle/>
          <a:p>
            <a:r>
              <a:rPr lang="es-AR" sz="2200" smtClean="0"/>
              <a:t>Se agregan rutas a la </a:t>
            </a:r>
            <a:r>
              <a:rPr lang="es-AR" sz="2200" smtClean="0">
                <a:solidFill>
                  <a:schemeClr val="accent6">
                    <a:lumMod val="75000"/>
                  </a:schemeClr>
                </a:solidFill>
              </a:rPr>
              <a:t>RouteTable</a:t>
            </a:r>
            <a:r>
              <a:rPr lang="es-AR" sz="2200" smtClean="0"/>
              <a:t> </a:t>
            </a:r>
            <a:r>
              <a:rPr lang="es-AR" sz="2200" smtClean="0"/>
              <a:t>global</a:t>
            </a:r>
            <a:endParaRPr lang="es-AR" sz="2200" smtClean="0"/>
          </a:p>
          <a:p>
            <a:r>
              <a:rPr lang="es-AR" sz="2200" smtClean="0"/>
              <a:t>El Mapeo crea un objeto </a:t>
            </a:r>
            <a:r>
              <a:rPr lang="es-AR" sz="2200" smtClean="0">
                <a:solidFill>
                  <a:schemeClr val="accent6">
                    <a:lumMod val="75000"/>
                  </a:schemeClr>
                </a:solidFill>
              </a:rPr>
              <a:t>RouteData</a:t>
            </a:r>
            <a:r>
              <a:rPr lang="es-AR" sz="2200" smtClean="0"/>
              <a:t>  </a:t>
            </a:r>
            <a:r>
              <a:rPr lang="es-AR" sz="2200" smtClean="0"/>
              <a:t>(</a:t>
            </a:r>
            <a:r>
              <a:rPr lang="es-AR" sz="2200" smtClean="0"/>
              <a:t>un diccionario de </a:t>
            </a:r>
            <a:r>
              <a:rPr lang="es-AR" sz="2200" smtClean="0"/>
              <a:t>key/values)</a:t>
            </a:r>
            <a:endParaRPr lang="es-AR" sz="2200" smtClean="0"/>
          </a:p>
          <a:p>
            <a:endParaRPr lang="es-AR" sz="220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" y="2209800"/>
            <a:ext cx="8610600" cy="25545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protected void Application_Start(object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sender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, EventArgs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e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)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{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RouteTable.Routes.Add(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	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"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Blog/bydate/[year]/[month]/[day]",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	new { controller="blog",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action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="showposts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" </a:t>
            </a: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},</a:t>
            </a:r>
            <a:endParaRPr lang="es-AR" sz="2000" smtClean="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	new { year=@"\d{1,4}", month= @"\d{1,2}", </a:t>
            </a:r>
            <a:b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</a:br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                        day = @"\d{1,2}"});</a:t>
            </a:r>
          </a:p>
          <a:p>
            <a:r>
              <a:rPr lang="es-AR" sz="2000" smtClean="0">
                <a:solidFill>
                  <a:schemeClr val="tx1">
                    <a:lumMod val="10000"/>
                  </a:schemeClr>
                </a:solidFill>
                <a:latin typeface="Consolas" pitchFamily="49" charset="0"/>
                <a:cs typeface="Courier New" pitchFamily="49" charset="0"/>
              </a:rPr>
              <a:t>} </a:t>
            </a:r>
            <a:endParaRPr lang="es-AR" sz="2000">
              <a:solidFill>
                <a:schemeClr val="tx1">
                  <a:lumMod val="10000"/>
                </a:schemeClr>
              </a:solidFill>
              <a:latin typeface="Consolas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gashTemplate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LagashTemplateNew</Template>
  <TotalTime>5323</TotalTime>
  <Words>627</Words>
  <Application>Microsoft Office PowerPoint</Application>
  <PresentationFormat>On-screen Show (4:3)</PresentationFormat>
  <Paragraphs>155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LagashTemplateNew</vt:lpstr>
      <vt:lpstr>ASP.NET MVC</vt:lpstr>
      <vt:lpstr>Modelo-Vista-Controlador</vt:lpstr>
      <vt:lpstr>ASP.NET MVC</vt:lpstr>
      <vt:lpstr>¿Que ofrece?</vt:lpstr>
      <vt:lpstr>Demo Hola Mundo</vt:lpstr>
      <vt:lpstr>¿Como trabaja?</vt:lpstr>
      <vt:lpstr>Rutas</vt:lpstr>
      <vt:lpstr>URLs amigables</vt:lpstr>
      <vt:lpstr>Ruteo – URIs amigables</vt:lpstr>
      <vt:lpstr>Controlador – Uso Básico</vt:lpstr>
      <vt:lpstr>Vistas – Uso Básico</vt:lpstr>
      <vt:lpstr>Demo ASP.NET MVC</vt:lpstr>
      <vt:lpstr>jQuery</vt:lpstr>
      <vt:lpstr>jQuery Selectors</vt:lpstr>
      <vt:lpstr>jQuery Animations</vt:lpstr>
      <vt:lpstr>jQuery Plugins</vt:lpstr>
      <vt:lpstr>Demo ASP.NET MVC + jQuery + AJAX</vt:lpstr>
      <vt:lpstr>Extensibilidad</vt:lpstr>
      <vt:lpstr>Demo Extensibilidad</vt:lpstr>
      <vt:lpstr>Conclusiones</vt:lpstr>
      <vt:lpstr>¿Preguntas?</vt:lpstr>
      <vt:lpstr>Recursos</vt:lpstr>
      <vt:lpstr>rodolfof@lagash.com  http://twitter.com/rodolfof http://weblogs.shockbyte.com.ar/rodolfof  pabloz@lagash.com  http://twitter.com/PabloZaiden http://zpod.com.ar   ¡GRACIAS!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ASP.NET MVC</dc:title>
  <dc:creator>Rodolfo Finochietti, Pablo Zaidenvoren</dc:creator>
  <cp:lastModifiedBy>Rodolfo Finochietti</cp:lastModifiedBy>
  <cp:revision>145</cp:revision>
  <dcterms:created xsi:type="dcterms:W3CDTF">2007-10-09T23:16:35Z</dcterms:created>
  <dcterms:modified xsi:type="dcterms:W3CDTF">2009-09-25T01:57:43Z</dcterms:modified>
</cp:coreProperties>
</file>