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924" y="-12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335FA33-B417-4FCA-9C8E-C4323F47BA83}" type="datetimeFigureOut">
              <a:rPr lang="en-US" smtClean="0"/>
              <a:t>11/7/2022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EA86536A-CEC9-42D1-B9BC-5F513DB62B4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335FA33-B417-4FCA-9C8E-C4323F47BA83}" type="datetimeFigureOut">
              <a:rPr lang="en-US" smtClean="0"/>
              <a:t>11/7/2022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86536A-CEC9-42D1-B9BC-5F513DB62B4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335FA33-B417-4FCA-9C8E-C4323F47BA83}" type="datetimeFigureOut">
              <a:rPr lang="en-US" smtClean="0"/>
              <a:t>11/7/2022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86536A-CEC9-42D1-B9BC-5F513DB62B4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335FA33-B417-4FCA-9C8E-C4323F47BA83}" type="datetimeFigureOut">
              <a:rPr lang="en-US" smtClean="0"/>
              <a:t>11/7/2022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86536A-CEC9-42D1-B9BC-5F513DB62B4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335FA33-B417-4FCA-9C8E-C4323F47BA83}" type="datetimeFigureOut">
              <a:rPr lang="en-US" smtClean="0"/>
              <a:t>11/7/2022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86536A-CEC9-42D1-B9BC-5F513DB62B4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335FA33-B417-4FCA-9C8E-C4323F47BA83}" type="datetimeFigureOut">
              <a:rPr lang="en-US" smtClean="0"/>
              <a:t>11/7/2022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86536A-CEC9-42D1-B9BC-5F513DB62B4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335FA33-B417-4FCA-9C8E-C4323F47BA83}" type="datetimeFigureOut">
              <a:rPr lang="en-US" smtClean="0"/>
              <a:t>11/7/2022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86536A-CEC9-42D1-B9BC-5F513DB62B4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335FA33-B417-4FCA-9C8E-C4323F47BA83}" type="datetimeFigureOut">
              <a:rPr lang="en-US" smtClean="0"/>
              <a:t>11/7/2022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86536A-CEC9-42D1-B9BC-5F513DB62B4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35FA33-B417-4FCA-9C8E-C4323F47BA83}" type="datetimeFigureOut">
              <a:rPr lang="en-US" smtClean="0"/>
              <a:t>11/7/2022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86536A-CEC9-42D1-B9BC-5F513DB62B4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335FA33-B417-4FCA-9C8E-C4323F47BA83}" type="datetimeFigureOut">
              <a:rPr lang="en-US" smtClean="0"/>
              <a:t>11/7/2022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86536A-CEC9-42D1-B9BC-5F513DB62B4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335FA33-B417-4FCA-9C8E-C4323F47BA83}" type="datetimeFigureOut">
              <a:rPr lang="en-US" smtClean="0"/>
              <a:t>11/7/2022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EA86536A-CEC9-42D1-B9BC-5F513DB62B42}"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335FA33-B417-4FCA-9C8E-C4323F47BA83}" type="datetimeFigureOut">
              <a:rPr lang="en-US" smtClean="0"/>
              <a:t>11/7/2022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A86536A-CEC9-42D1-B9BC-5F513DB62B42}"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https://www.absboston.co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absboston.com/"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absboston.com/cosmetic-dentistry-boston/" TargetMode="External"/><Relationship Id="rId2" Type="http://schemas.openxmlformats.org/officeDocument/2006/relationships/hyperlink" Target="https://www.absboston.com/"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absboston.com/" TargetMode="External"/><Relationship Id="rId1" Type="http://schemas.openxmlformats.org/officeDocument/2006/relationships/slideLayout" Target="../slideLayouts/slideLayout3.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hyperlink" Target="https://www.absboston.com/"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 y="0"/>
            <a:ext cx="9144000" cy="1371601"/>
          </a:xfrm>
        </p:spPr>
        <p:txBody>
          <a:bodyPr>
            <a:noAutofit/>
          </a:bodyPr>
          <a:lstStyle/>
          <a:p>
            <a:pPr algn="ctr"/>
            <a:r>
              <a:rPr lang="en-US" sz="4800" dirty="0" smtClean="0">
                <a:solidFill>
                  <a:srgbClr val="FFC000"/>
                </a:solidFill>
                <a:latin typeface="Arial Black" pitchFamily="34" charset="0"/>
              </a:rPr>
              <a:t>Find The Best Cosmetic Dental West Roxbury</a:t>
            </a:r>
            <a:endParaRPr lang="en-US" sz="4800" dirty="0">
              <a:solidFill>
                <a:srgbClr val="FFC000"/>
              </a:solidFill>
              <a:latin typeface="Arial Black" pitchFamily="34" charset="0"/>
            </a:endParaRPr>
          </a:p>
        </p:txBody>
      </p:sp>
      <p:sp>
        <p:nvSpPr>
          <p:cNvPr id="4" name="TextBox 3"/>
          <p:cNvSpPr txBox="1"/>
          <p:nvPr/>
        </p:nvSpPr>
        <p:spPr>
          <a:xfrm>
            <a:off x="0" y="6088559"/>
            <a:ext cx="9143999" cy="769441"/>
          </a:xfrm>
          <a:prstGeom prst="rect">
            <a:avLst/>
          </a:prstGeom>
          <a:solidFill>
            <a:schemeClr val="bg2"/>
          </a:solidFill>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4400" b="1" u="sng" dirty="0" smtClean="0">
                <a:hlinkClick r:id="rId2"/>
              </a:rPr>
              <a:t>www.absboston.com</a:t>
            </a:r>
            <a:endParaRPr lang="en-US" sz="4400" b="1" dirty="0">
              <a:solidFill>
                <a:srgbClr val="0070C0"/>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828800"/>
            <a:ext cx="9143999" cy="3886200"/>
          </a:xfrm>
          <a:prstGeom prst="rect">
            <a:avLst/>
          </a:prstGeom>
        </p:spPr>
      </p:pic>
    </p:spTree>
    <p:extLst>
      <p:ext uri="{BB962C8B-B14F-4D97-AF65-F5344CB8AC3E}">
        <p14:creationId xmlns:p14="http://schemas.microsoft.com/office/powerpoint/2010/main" val="4125338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088559"/>
            <a:ext cx="9143999" cy="769441"/>
          </a:xfrm>
          <a:prstGeom prst="rect">
            <a:avLst/>
          </a:prstGeom>
          <a:solidFill>
            <a:schemeClr val="bg2"/>
          </a:solidFill>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4400" b="1" u="sng" dirty="0" smtClean="0">
                <a:hlinkClick r:id="rId2"/>
              </a:rPr>
              <a:t>www.absboston.com</a:t>
            </a:r>
            <a:endParaRPr lang="en-US" sz="4400" b="1" dirty="0">
              <a:solidFill>
                <a:srgbClr val="0070C0"/>
              </a:solidFill>
            </a:endParaRPr>
          </a:p>
        </p:txBody>
      </p:sp>
      <p:sp>
        <p:nvSpPr>
          <p:cNvPr id="5" name="TextBox 4"/>
          <p:cNvSpPr txBox="1"/>
          <p:nvPr/>
        </p:nvSpPr>
        <p:spPr>
          <a:xfrm>
            <a:off x="-1" y="27057"/>
            <a:ext cx="9143999" cy="76944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US" sz="4400" b="1" dirty="0" smtClean="0">
                <a:solidFill>
                  <a:srgbClr val="FFC000"/>
                </a:solidFill>
                <a:latin typeface="Arial Black" pitchFamily="34" charset="0"/>
              </a:rPr>
              <a:t>ABS Dentistry</a:t>
            </a:r>
            <a:endParaRPr lang="en-US" sz="4400" b="1" dirty="0">
              <a:solidFill>
                <a:srgbClr val="FFC000"/>
              </a:solidFill>
              <a:latin typeface="Arial Black" pitchFamily="34"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914400"/>
            <a:ext cx="9144000" cy="4953000"/>
          </a:xfrm>
          <a:prstGeom prst="rect">
            <a:avLst/>
          </a:prstGeom>
        </p:spPr>
      </p:pic>
    </p:spTree>
    <p:extLst>
      <p:ext uri="{BB962C8B-B14F-4D97-AF65-F5344CB8AC3E}">
        <p14:creationId xmlns:p14="http://schemas.microsoft.com/office/powerpoint/2010/main" val="1594480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088559"/>
            <a:ext cx="9143999" cy="769441"/>
          </a:xfrm>
          <a:prstGeom prst="rect">
            <a:avLst/>
          </a:prstGeom>
          <a:solidFill>
            <a:schemeClr val="bg2"/>
          </a:solidFill>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4400" b="1" u="sng" dirty="0" smtClean="0">
                <a:hlinkClick r:id="rId2"/>
              </a:rPr>
              <a:t>www.absboston.com</a:t>
            </a:r>
            <a:endParaRPr lang="en-US" sz="4400" b="1" dirty="0">
              <a:solidFill>
                <a:srgbClr val="0070C0"/>
              </a:solidFill>
            </a:endParaRPr>
          </a:p>
        </p:txBody>
      </p:sp>
      <p:sp>
        <p:nvSpPr>
          <p:cNvPr id="5" name="TextBox 4"/>
          <p:cNvSpPr txBox="1"/>
          <p:nvPr/>
        </p:nvSpPr>
        <p:spPr>
          <a:xfrm>
            <a:off x="-1" y="27057"/>
            <a:ext cx="9143999" cy="76944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US" sz="4400" b="1" dirty="0" smtClean="0">
                <a:solidFill>
                  <a:srgbClr val="FFC000"/>
                </a:solidFill>
                <a:latin typeface="Arial Black" pitchFamily="34" charset="0"/>
              </a:rPr>
              <a:t>ABS Dentistry</a:t>
            </a:r>
            <a:endParaRPr lang="en-US" sz="4400" b="1" dirty="0">
              <a:solidFill>
                <a:srgbClr val="FFC000"/>
              </a:solidFill>
              <a:latin typeface="Arial Black" pitchFamily="34" charset="0"/>
            </a:endParaRPr>
          </a:p>
        </p:txBody>
      </p:sp>
      <p:sp>
        <p:nvSpPr>
          <p:cNvPr id="6" name="Rectangle 5"/>
          <p:cNvSpPr/>
          <p:nvPr/>
        </p:nvSpPr>
        <p:spPr>
          <a:xfrm>
            <a:off x="15241" y="914400"/>
            <a:ext cx="9143999" cy="5016758"/>
          </a:xfrm>
          <a:prstGeom prst="rect">
            <a:avLst/>
          </a:prstGeom>
        </p:spPr>
        <p:txBody>
          <a:bodyPr wrap="square">
            <a:spAutoFit/>
          </a:bodyPr>
          <a:lstStyle/>
          <a:p>
            <a:pPr algn="just"/>
            <a:r>
              <a:rPr lang="en-US" sz="4000" b="1" dirty="0" smtClean="0">
                <a:hlinkClick r:id="rId3"/>
              </a:rPr>
              <a:t>Cosmetic Dental West Roxbury </a:t>
            </a:r>
            <a:r>
              <a:rPr lang="en-US" sz="4000" dirty="0" smtClean="0"/>
              <a:t>is a full-service dental practice that offers cosmetic and restorative dentistry to patients from all over Boston. We are dedicated to providing our patients with the best possible care and products, so they can make a lasting impact on their smile.</a:t>
            </a:r>
            <a:endParaRPr lang="en-US" sz="4000" dirty="0"/>
          </a:p>
        </p:txBody>
      </p:sp>
    </p:spTree>
    <p:extLst>
      <p:ext uri="{BB962C8B-B14F-4D97-AF65-F5344CB8AC3E}">
        <p14:creationId xmlns:p14="http://schemas.microsoft.com/office/powerpoint/2010/main" val="13065646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088559"/>
            <a:ext cx="9143999" cy="769441"/>
          </a:xfrm>
          <a:prstGeom prst="rect">
            <a:avLst/>
          </a:prstGeom>
          <a:solidFill>
            <a:schemeClr val="bg2"/>
          </a:solidFill>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4400" b="1" u="sng" dirty="0" smtClean="0">
                <a:hlinkClick r:id="rId2"/>
              </a:rPr>
              <a:t>www.absboston.com</a:t>
            </a:r>
            <a:endParaRPr lang="en-US" sz="4400" b="1" dirty="0">
              <a:solidFill>
                <a:srgbClr val="0070C0"/>
              </a:solidFill>
            </a:endParaRPr>
          </a:p>
        </p:txBody>
      </p:sp>
      <p:sp>
        <p:nvSpPr>
          <p:cNvPr id="5" name="TextBox 4"/>
          <p:cNvSpPr txBox="1"/>
          <p:nvPr/>
        </p:nvSpPr>
        <p:spPr>
          <a:xfrm>
            <a:off x="-1" y="27057"/>
            <a:ext cx="9143999" cy="76944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US" sz="4400" b="1" dirty="0" smtClean="0">
                <a:solidFill>
                  <a:srgbClr val="FFC000"/>
                </a:solidFill>
                <a:latin typeface="Arial Black" pitchFamily="34" charset="0"/>
              </a:rPr>
              <a:t>ABS Dentistry</a:t>
            </a:r>
            <a:endParaRPr lang="en-US" sz="4400" b="1" dirty="0">
              <a:solidFill>
                <a:srgbClr val="FFC000"/>
              </a:solidFill>
              <a:latin typeface="Arial Black" pitchFamily="34"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798" y="914400"/>
            <a:ext cx="4267200" cy="4833753"/>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60392" y="914400"/>
            <a:ext cx="4178808" cy="4833753"/>
          </a:xfrm>
          <a:prstGeom prst="rect">
            <a:avLst/>
          </a:prstGeom>
        </p:spPr>
      </p:pic>
    </p:spTree>
    <p:extLst>
      <p:ext uri="{BB962C8B-B14F-4D97-AF65-F5344CB8AC3E}">
        <p14:creationId xmlns:p14="http://schemas.microsoft.com/office/powerpoint/2010/main" val="2337930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 y="1447800"/>
            <a:ext cx="9143998" cy="1446550"/>
          </a:xfrm>
          <a:prstGeom prst="rect">
            <a:avLst/>
          </a:prstGeom>
        </p:spPr>
        <p:txBody>
          <a:bodyPr wrap="square">
            <a:spAutoFit/>
          </a:bodyPr>
          <a:lstStyle/>
          <a:p>
            <a:pPr algn="ctr"/>
            <a:r>
              <a:rPr lang="en-US" sz="4400" b="1" dirty="0" smtClean="0">
                <a:latin typeface="Arial Black" pitchFamily="34" charset="0"/>
              </a:rPr>
              <a:t>Contact Us : </a:t>
            </a:r>
          </a:p>
          <a:p>
            <a:pPr algn="ctr"/>
            <a:r>
              <a:rPr lang="en-US" sz="4400" b="1" dirty="0" smtClean="0">
                <a:latin typeface="Arial Black" pitchFamily="34" charset="0"/>
              </a:rPr>
              <a:t> 1-617-390-5371</a:t>
            </a:r>
            <a:endParaRPr lang="en-US" sz="4400" b="1" dirty="0">
              <a:latin typeface="Arial Black" pitchFamily="34" charset="0"/>
            </a:endParaRPr>
          </a:p>
        </p:txBody>
      </p:sp>
      <p:sp>
        <p:nvSpPr>
          <p:cNvPr id="5" name="TextBox 4"/>
          <p:cNvSpPr txBox="1"/>
          <p:nvPr/>
        </p:nvSpPr>
        <p:spPr>
          <a:xfrm>
            <a:off x="-1" y="27057"/>
            <a:ext cx="9143999" cy="76944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US" sz="4400" b="1" dirty="0" smtClean="0">
                <a:solidFill>
                  <a:srgbClr val="FFC000"/>
                </a:solidFill>
                <a:latin typeface="Arial Black" pitchFamily="34" charset="0"/>
              </a:rPr>
              <a:t>ABS Dentistry</a:t>
            </a:r>
            <a:endParaRPr lang="en-US" sz="4400" b="1" dirty="0">
              <a:solidFill>
                <a:srgbClr val="FFC000"/>
              </a:solidFill>
              <a:latin typeface="Arial Black" pitchFamily="34" charset="0"/>
            </a:endParaRPr>
          </a:p>
        </p:txBody>
      </p:sp>
      <p:sp>
        <p:nvSpPr>
          <p:cNvPr id="6" name="TextBox 5"/>
          <p:cNvSpPr txBox="1"/>
          <p:nvPr/>
        </p:nvSpPr>
        <p:spPr>
          <a:xfrm>
            <a:off x="0" y="6088559"/>
            <a:ext cx="9143999" cy="769441"/>
          </a:xfrm>
          <a:prstGeom prst="rect">
            <a:avLst/>
          </a:prstGeom>
          <a:solidFill>
            <a:schemeClr val="bg2"/>
          </a:solidFill>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4400" b="1" u="sng" dirty="0" smtClean="0">
                <a:hlinkClick r:id="rId2"/>
              </a:rPr>
              <a:t>www.absboston.com</a:t>
            </a:r>
            <a:endParaRPr lang="en-US" sz="4400" b="1" dirty="0">
              <a:solidFill>
                <a:srgbClr val="0070C0"/>
              </a:solidFill>
            </a:endParaRPr>
          </a:p>
        </p:txBody>
      </p:sp>
      <p:sp>
        <p:nvSpPr>
          <p:cNvPr id="7" name="Rectangle 6"/>
          <p:cNvSpPr/>
          <p:nvPr/>
        </p:nvSpPr>
        <p:spPr>
          <a:xfrm>
            <a:off x="-2" y="3581400"/>
            <a:ext cx="9143999" cy="1446550"/>
          </a:xfrm>
          <a:prstGeom prst="rect">
            <a:avLst/>
          </a:prstGeom>
        </p:spPr>
        <p:txBody>
          <a:bodyPr wrap="square">
            <a:spAutoFit/>
          </a:bodyPr>
          <a:lstStyle/>
          <a:p>
            <a:pPr algn="ctr"/>
            <a:r>
              <a:rPr lang="en-US" sz="4400" b="1" dirty="0" smtClean="0">
                <a:latin typeface="Arial Black" pitchFamily="34" charset="0"/>
              </a:rPr>
              <a:t>Email : </a:t>
            </a:r>
          </a:p>
          <a:p>
            <a:pPr algn="ctr"/>
            <a:r>
              <a:rPr lang="en-US" sz="4400" b="1" dirty="0" smtClean="0">
                <a:latin typeface="Arial Black" pitchFamily="34" charset="0"/>
              </a:rPr>
              <a:t> info@absdentistry.com</a:t>
            </a:r>
            <a:endParaRPr lang="en-US" sz="4400" b="1" dirty="0">
              <a:latin typeface="Arial Black" pitchFamily="34" charset="0"/>
            </a:endParaRPr>
          </a:p>
        </p:txBody>
      </p:sp>
    </p:spTree>
    <p:extLst>
      <p:ext uri="{BB962C8B-B14F-4D97-AF65-F5344CB8AC3E}">
        <p14:creationId xmlns:p14="http://schemas.microsoft.com/office/powerpoint/2010/main" val="246017349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88</TotalTime>
  <Words>77</Words>
  <Application>Microsoft Office PowerPoint</Application>
  <PresentationFormat>On-screen Show (4:3)</PresentationFormat>
  <Paragraphs>15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Flow</vt:lpstr>
      <vt:lpstr>Find The Best Cosmetic Dental West Roxbury</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Find The Best Cosmetic Dental West Roxbury</dc:title>
  <dc:creator>HP</dc:creator>
  <cp:lastModifiedBy>HP</cp:lastModifiedBy>
  <cp:revision>6</cp:revision>
  <dcterms:created xsi:type="dcterms:W3CDTF">2022-11-07T04:55:16Z</dcterms:created>
  <dcterms:modified xsi:type="dcterms:W3CDTF">2022-11-07T06:24:14Z</dcterms:modified>
</cp:coreProperties>
</file>