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D4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188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8B10C4-742B-49D7-9A3F-C75FA230653F}" type="datetimeFigureOut">
              <a:rPr lang="en-US" smtClean="0"/>
              <a:pPr/>
              <a:t>4/21/2016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C1BDD5-A5BD-4B1A-BB66-678E99C2EF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naslo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49400" y="1249363"/>
            <a:ext cx="7263020" cy="2387600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9400" y="3636963"/>
            <a:ext cx="726302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5D79A-BD42-4263-8D65-3F3D5276A077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4062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vertikaln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42AA9F-0896-4A3E-AF15-2D338C2EA824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610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n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77101" y="327025"/>
            <a:ext cx="1535319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93951" y="327025"/>
            <a:ext cx="488315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EA3A5-0CF0-407B-BDA3-BBD089AC8057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30233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169C53-CB38-4140-997E-98EE1DAC8F27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3310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lo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800" y="1722439"/>
            <a:ext cx="6723270" cy="2852737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2800" y="4602164"/>
            <a:ext cx="672327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CFD4DA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9E4A20-94AC-4410-AED2-31784B42520F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73639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aslov i 2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9150" y="1803402"/>
            <a:ext cx="32702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6250" y="1803402"/>
            <a:ext cx="32702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0E535-236B-4301-B355-C48F69CB1F95}" type="datetime1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16171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eđen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9150" y="314326"/>
            <a:ext cx="672327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9151" y="1630363"/>
            <a:ext cx="329769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9151" y="2454275"/>
            <a:ext cx="329769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98489" y="1630363"/>
            <a:ext cx="33139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98489" y="2454275"/>
            <a:ext cx="331393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20D1C-C838-46F9-A726-03436C9C3B54}" type="datetime1">
              <a:rPr lang="en-US" smtClean="0"/>
              <a:t>4/21/2016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69269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26813A-9EFE-4289-9704-656E90DE34DC}" type="datetime1">
              <a:rPr lang="en-US" smtClean="0"/>
              <a:t>4/21/2016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385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9CD6-A678-4E99-802F-8A5B1C7508A7}" type="datetime1">
              <a:rPr lang="en-US" smtClean="0"/>
              <a:t>4/21/2016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5574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a opisom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9151" y="609600"/>
            <a:ext cx="260350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650" y="609601"/>
            <a:ext cx="4062620" cy="54117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9151" y="2209800"/>
            <a:ext cx="260350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27C5A-6FD4-4286-98A4-D4C3064C81FD}" type="datetime1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9858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a opisom slik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2800" y="609600"/>
            <a:ext cx="24955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78348" y="609601"/>
            <a:ext cx="4235261" cy="541178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2800" y="2209800"/>
            <a:ext cx="24955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0CC25-FE71-4EF0-B73A-A9B7FF12502C}" type="datetime1">
              <a:rPr lang="en-US" smtClean="0"/>
              <a:t>4/21/2016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84234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9150" y="327026"/>
            <a:ext cx="673735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bs-Latn-BA" smtClean="0"/>
              <a:t>Kliknite da biste uredili stilove prototipa naslova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9150" y="1787525"/>
            <a:ext cx="67373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bs-Latn-BA" smtClean="0"/>
              <a:t>Kliknite da biste uredili stilove teksta prototipa</a:t>
            </a:r>
          </a:p>
          <a:p>
            <a:pPr lvl="1"/>
            <a:r>
              <a:rPr lang="bs-Latn-BA" smtClean="0"/>
              <a:t>Drugi nivo</a:t>
            </a:r>
          </a:p>
          <a:p>
            <a:pPr lvl="2"/>
            <a:r>
              <a:rPr lang="bs-Latn-BA" smtClean="0"/>
              <a:t>Treći nivo</a:t>
            </a:r>
          </a:p>
          <a:p>
            <a:pPr lvl="3"/>
            <a:r>
              <a:rPr lang="bs-Latn-BA" smtClean="0"/>
              <a:t>Četvrti nivo</a:t>
            </a:r>
          </a:p>
          <a:p>
            <a:pPr lvl="4"/>
            <a:r>
              <a:rPr lang="bs-Latn-BA" smtClean="0"/>
              <a:t>Peti nivo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9150" y="6318251"/>
            <a:ext cx="1757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D672709C-6551-45E2-AA24-F50D9747801F}" type="datetime1">
              <a:rPr lang="en-US" smtClean="0"/>
              <a:t>4/21/2016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32608" y="6311902"/>
            <a:ext cx="26363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Headphone Sony Extra Bass Bluetooth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54850" y="6318251"/>
            <a:ext cx="175757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70B7371-373E-4D93-A138-879E0635481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16200000">
            <a:off x="-1024113" y="5332238"/>
            <a:ext cx="1695700" cy="3525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083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ddocart.com/Mobile-Accessories/Bluetooth-Headsets/Sony-MDR-XB650BT-Extra-Bass-Bluetooth-Headphone-Black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ddocart.com/Mobile-Accessories/Bluetooth-Headsets/Sony-MDR-XB650BT-Extra-Bass-Bluetooth-Headphone-Black" TargetMode="External"/><Relationship Id="rId2" Type="http://schemas.openxmlformats.org/officeDocument/2006/relationships/hyperlink" Target="http://compare4u.in/HP-Consumer-AIO-20-2214IX-Ci3-4th-Gen-2GB-500GB-DVD-19-45-LED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77952"/>
            <a:ext cx="7898020" cy="3259011"/>
          </a:xfrm>
        </p:spPr>
        <p:txBody>
          <a:bodyPr/>
          <a:lstStyle/>
          <a:p>
            <a:r>
              <a:rPr lang="en-US" sz="4000" b="0" dirty="0" smtClean="0"/>
              <a:t>Headphone </a:t>
            </a:r>
            <a:r>
              <a:rPr lang="en-US" sz="4000" b="0" dirty="0" smtClean="0"/>
              <a:t>Sony Extra </a:t>
            </a:r>
            <a:r>
              <a:rPr lang="en-US" sz="4000" b="0" dirty="0" smtClean="0"/>
              <a:t>Bass </a:t>
            </a:r>
            <a:r>
              <a:rPr lang="en-US" sz="4000" b="0" dirty="0" smtClean="0"/>
              <a:t>Bluetooth</a:t>
            </a:r>
            <a:endParaRPr lang="en-US" sz="4000" b="0" dirty="0"/>
          </a:p>
        </p:txBody>
      </p:sp>
    </p:spTree>
    <p:extLst>
      <p:ext uri="{BB962C8B-B14F-4D97-AF65-F5344CB8AC3E}">
        <p14:creationId xmlns="" xmlns:p14="http://schemas.microsoft.com/office/powerpoint/2010/main" val="3893195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 smtClean="0">
                <a:effectLst/>
                <a:latin typeface="Calibri" pitchFamily="34" charset="0"/>
                <a:cs typeface="Calibri" pitchFamily="34" charset="0"/>
              </a:rPr>
              <a:t>Agenda</a:t>
            </a:r>
            <a:endParaRPr lang="en-US" b="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1" smtClean="0"/>
              <a:t>Description</a:t>
            </a:r>
          </a:p>
          <a:p>
            <a:r>
              <a:rPr lang="en-US" noProof="1" smtClean="0"/>
              <a:t>Features</a:t>
            </a:r>
          </a:p>
          <a:p>
            <a:r>
              <a:rPr lang="en-US" noProof="1" smtClean="0"/>
              <a:t>Image</a:t>
            </a:r>
            <a:endParaRPr lang="en-US" noProof="1" smtClean="0"/>
          </a:p>
          <a:p>
            <a:r>
              <a:rPr lang="en-US" noProof="1" smtClean="0"/>
              <a:t>Specifications</a:t>
            </a:r>
          </a:p>
          <a:p>
            <a:r>
              <a:rPr lang="en-US" noProof="1" smtClean="0"/>
              <a:t>Reviews &amp; Ratings</a:t>
            </a:r>
            <a:endParaRPr lang="en-US" noProof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32608" y="6311902"/>
            <a:ext cx="2950580" cy="365125"/>
          </a:xfrm>
        </p:spPr>
        <p:txBody>
          <a:bodyPr/>
          <a:lstStyle/>
          <a:p>
            <a:r>
              <a:rPr lang="en-US" smtClean="0"/>
              <a:t>Headphone Sony Extra Bass Bluetooth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1348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2263" y="1"/>
            <a:ext cx="3575713" cy="1023582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effectLst/>
                <a:latin typeface="Calibri" pitchFamily="34" charset="0"/>
                <a:cs typeface="Calibri" pitchFamily="34" charset="0"/>
              </a:rPr>
              <a:t>Description</a:t>
            </a:r>
            <a:endParaRPr lang="en-US" sz="3600" b="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1310185"/>
            <a:ext cx="6986016" cy="5212534"/>
          </a:xfrm>
        </p:spPr>
        <p:txBody>
          <a:bodyPr>
            <a:normAutofit/>
          </a:bodyPr>
          <a:lstStyle/>
          <a:p>
            <a:r>
              <a:rPr lang="en-US" sz="1800" dirty="0" smtClean="0"/>
              <a:t>Experience the true definition of </a:t>
            </a:r>
            <a:r>
              <a:rPr lang="en-US" sz="1800" dirty="0" smtClean="0">
                <a:hlinkClick r:id="rId2"/>
              </a:rPr>
              <a:t>Extra Bass </a:t>
            </a:r>
            <a:r>
              <a:rPr lang="en-US" sz="1800" dirty="0" smtClean="0"/>
              <a:t>with the </a:t>
            </a:r>
            <a:r>
              <a:rPr lang="en-US" sz="1800" i="1" dirty="0" smtClean="0"/>
              <a:t>Sony MDR-XB650BT Wireless Headphones</a:t>
            </a:r>
            <a:r>
              <a:rPr lang="en-US" sz="1800" dirty="0" smtClean="0"/>
              <a:t>. </a:t>
            </a:r>
            <a:endParaRPr lang="en-US" sz="1800" dirty="0" smtClean="0"/>
          </a:p>
          <a:p>
            <a:r>
              <a:rPr lang="en-US" sz="1800" dirty="0" smtClean="0"/>
              <a:t>The </a:t>
            </a:r>
            <a:r>
              <a:rPr lang="en-US" sz="1800" dirty="0" smtClean="0"/>
              <a:t>Neodymium dynamic drivers deliver unrivalled sound. It also contains an </a:t>
            </a:r>
            <a:r>
              <a:rPr lang="en-US" sz="1800" dirty="0" err="1" smtClean="0"/>
              <a:t>omni</a:t>
            </a:r>
            <a:r>
              <a:rPr lang="en-US" sz="1800" dirty="0" smtClean="0"/>
              <a:t> directional </a:t>
            </a:r>
            <a:r>
              <a:rPr lang="en-US" sz="1800" dirty="0" smtClean="0"/>
              <a:t>microphone built into the headband. </a:t>
            </a:r>
            <a:endParaRPr lang="en-US" sz="1800" dirty="0" smtClean="0"/>
          </a:p>
          <a:p>
            <a:r>
              <a:rPr lang="en-US" sz="1800" dirty="0" smtClean="0"/>
              <a:t>This </a:t>
            </a:r>
            <a:r>
              <a:rPr lang="en-US" sz="1800" dirty="0" smtClean="0"/>
              <a:t>headphone will sit comfortably over your head with minimized head-band vibration. </a:t>
            </a:r>
            <a:endParaRPr lang="en-US" sz="1800" dirty="0" smtClean="0"/>
          </a:p>
          <a:p>
            <a:r>
              <a:rPr lang="en-US" sz="1800" dirty="0" smtClean="0"/>
              <a:t>Excellent </a:t>
            </a:r>
            <a:r>
              <a:rPr lang="en-US" sz="1800" dirty="0" smtClean="0"/>
              <a:t>Bluetooth connectivity allows you to easily connect these headphones to various devices like mobile phones, Laptops, tablets and other such Bluetooth enabled devices. </a:t>
            </a:r>
            <a:endParaRPr lang="en-US" sz="1800" dirty="0" smtClean="0"/>
          </a:p>
          <a:p>
            <a:r>
              <a:rPr lang="en-US" sz="1800" dirty="0" smtClean="0"/>
              <a:t>A </a:t>
            </a:r>
            <a:r>
              <a:rPr lang="en-US" sz="1800" dirty="0" smtClean="0"/>
              <a:t>frequency range of 20 Hz to 20,000 Hz will ensure a pleasurable listening experience. </a:t>
            </a:r>
            <a:endParaRPr lang="en-US" sz="1800" dirty="0" smtClean="0"/>
          </a:p>
          <a:p>
            <a:r>
              <a:rPr lang="en-US" sz="1800" dirty="0" smtClean="0"/>
              <a:t>Punchy </a:t>
            </a:r>
            <a:r>
              <a:rPr lang="en-US" sz="1800" dirty="0" smtClean="0"/>
              <a:t>extra bass 2 sound with wireless freedom and long-listen comfort.</a:t>
            </a:r>
            <a:endParaRPr lang="en-US" sz="18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0" dirty="0" smtClean="0">
                <a:effectLst/>
              </a:rPr>
              <a:t>Features</a:t>
            </a:r>
            <a:endParaRPr lang="en-US" sz="4000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Bass with added </a:t>
            </a:r>
            <a:r>
              <a:rPr lang="en-US" sz="1800" dirty="0" smtClean="0"/>
              <a:t>depth</a:t>
            </a:r>
          </a:p>
          <a:p>
            <a:r>
              <a:rPr lang="en-US" sz="1800" dirty="0" smtClean="0"/>
              <a:t>Play anywhere, for </a:t>
            </a:r>
            <a:r>
              <a:rPr lang="en-US" sz="1800" dirty="0" smtClean="0"/>
              <a:t>longer</a:t>
            </a:r>
          </a:p>
          <a:p>
            <a:r>
              <a:rPr lang="en-US" sz="1800" dirty="0" smtClean="0"/>
              <a:t>Listen in </a:t>
            </a:r>
            <a:r>
              <a:rPr lang="en-US" sz="1800" dirty="0" smtClean="0"/>
              <a:t>comfort</a:t>
            </a:r>
          </a:p>
          <a:p>
            <a:r>
              <a:rPr lang="en-US" sz="1800" dirty="0" smtClean="0"/>
              <a:t>Easily </a:t>
            </a:r>
            <a:r>
              <a:rPr lang="en-US" sz="1800" dirty="0" smtClean="0"/>
              <a:t>connect these headphones to various </a:t>
            </a:r>
            <a:r>
              <a:rPr lang="en-US" sz="1800" dirty="0" smtClean="0"/>
              <a:t>devices</a:t>
            </a:r>
          </a:p>
          <a:p>
            <a:r>
              <a:rPr lang="en-US" sz="1800" dirty="0" smtClean="0"/>
              <a:t>frequency range of 20 Hz to 20,000 </a:t>
            </a:r>
            <a:r>
              <a:rPr lang="en-US" sz="1800" dirty="0" smtClean="0"/>
              <a:t>Hz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546" y="300251"/>
            <a:ext cx="2715906" cy="859810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effectLst/>
                <a:latin typeface="Calibri" pitchFamily="34" charset="0"/>
                <a:cs typeface="Calibri" pitchFamily="34" charset="0"/>
              </a:rPr>
              <a:t>Image</a:t>
            </a:r>
            <a:endParaRPr lang="en-US" sz="3600" b="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  <p:pic>
        <p:nvPicPr>
          <p:cNvPr id="4098" name="Picture 2" descr="http://image.addocart.com/cache/data/Headset/Sony-MDR-XB650BT-Extra-Bass-Bluetooth-Headphone-Black-700x7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7224" y="1712795"/>
            <a:ext cx="3835021" cy="38350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832514" y="191069"/>
            <a:ext cx="4353636" cy="818865"/>
          </a:xfrm>
        </p:spPr>
        <p:txBody>
          <a:bodyPr>
            <a:normAutofit/>
          </a:bodyPr>
          <a:lstStyle/>
          <a:p>
            <a:r>
              <a:rPr lang="en-US" sz="3600" b="0" dirty="0" smtClean="0">
                <a:effectLst/>
                <a:latin typeface="Calibri" pitchFamily="34" charset="0"/>
                <a:cs typeface="Calibri" pitchFamily="34" charset="0"/>
              </a:rPr>
              <a:t>Specifications</a:t>
            </a:r>
            <a:endParaRPr lang="en-US" sz="3600" b="0" dirty="0">
              <a:effectLst/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1064525" y="1064525"/>
            <a:ext cx="7724633" cy="4995081"/>
          </a:xfrm>
        </p:spPr>
        <p:txBody>
          <a:bodyPr>
            <a:no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Brand : Sony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Model : MDR-XB650BT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Type : Bluetooth Headphone </a:t>
            </a:r>
          </a:p>
          <a:p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Colour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: Black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Impedance : 24 ohm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Driver Unit : 30mm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Frequency Response : 20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Hz-20,000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Hz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Microphone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Driver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Unit : Electric Condenser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Volume Control : Yes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Sensitivities : 95 dB/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mW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Unit of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Microphone : Electric Condenser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Direction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of In-Line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Microphone : </a:t>
            </a:r>
            <a:r>
              <a:rPr lang="en-US" sz="1400" dirty="0" err="1" smtClean="0">
                <a:latin typeface="Arial" pitchFamily="34" charset="0"/>
                <a:cs typeface="Arial" pitchFamily="34" charset="0"/>
              </a:rPr>
              <a:t>Omnidirectional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 Microphone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Weight : 190 g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In The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Box : Sony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MDR-XB650BT Extra Bass Bluetooth Headphone (Black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Warranty : 1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Year Manufacturer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Warranty</a:t>
            </a:r>
          </a:p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Support Number : Toll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Free Number : </a:t>
            </a:r>
            <a:r>
              <a:rPr lang="en-US" sz="1400" dirty="0" smtClean="0">
                <a:latin typeface="Arial" pitchFamily="34" charset="0"/>
                <a:cs typeface="Arial" pitchFamily="34" charset="0"/>
              </a:rPr>
              <a:t>1800-103-799</a:t>
            </a: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3630305" y="6687402"/>
            <a:ext cx="3507474" cy="170597"/>
          </a:xfrm>
        </p:spPr>
        <p:txBody>
          <a:bodyPr/>
          <a:lstStyle/>
          <a:p>
            <a:r>
              <a:rPr lang="en-US" smtClean="0"/>
              <a:t>Headphone Sony Extra Bass Bluetooth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9150" y="327026"/>
            <a:ext cx="6530415" cy="883209"/>
          </a:xfrm>
        </p:spPr>
        <p:txBody>
          <a:bodyPr>
            <a:normAutofit/>
          </a:bodyPr>
          <a:lstStyle/>
          <a:p>
            <a:r>
              <a:rPr lang="en-US" sz="4000" b="0" dirty="0" smtClean="0">
                <a:effectLst/>
              </a:rPr>
              <a:t>Reviews and Ratings</a:t>
            </a:r>
            <a:endParaRPr lang="en-US" sz="4000" b="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56096" y="1600200"/>
            <a:ext cx="7287904" cy="4582235"/>
          </a:xfrm>
        </p:spPr>
        <p:txBody>
          <a:bodyPr>
            <a:normAutofit fontScale="85000" lnSpcReduction="20000"/>
          </a:bodyPr>
          <a:lstStyle/>
          <a:p>
            <a:r>
              <a:rPr lang="en-IN" dirty="0" smtClean="0">
                <a:latin typeface="Calibri" pitchFamily="34" charset="0"/>
                <a:cs typeface="Calibri" pitchFamily="34" charset="0"/>
              </a:rPr>
              <a:t>Compare Reviews and Ratings </a:t>
            </a:r>
          </a:p>
          <a:p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r>
              <a:rPr lang="en-IN" dirty="0" err="1" smtClean="0">
                <a:latin typeface="Calibri" pitchFamily="34" charset="0"/>
                <a:cs typeface="Calibri" pitchFamily="34" charset="0"/>
              </a:rPr>
              <a:t>Flipkart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      :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3.3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Rating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IN" dirty="0" smtClean="0">
                <a:latin typeface="Calibri" pitchFamily="34" charset="0"/>
                <a:cs typeface="Calibri" pitchFamily="34" charset="0"/>
              </a:rPr>
              <a:t>Amazon     :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3.5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Rating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IN" dirty="0" err="1" smtClean="0">
                <a:latin typeface="Calibri" pitchFamily="34" charset="0"/>
                <a:cs typeface="Calibri" pitchFamily="34" charset="0"/>
              </a:rPr>
              <a:t>Addocart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   :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3.6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Rating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r>
              <a:rPr lang="en-IN" dirty="0" err="1" smtClean="0">
                <a:latin typeface="Calibri" pitchFamily="34" charset="0"/>
                <a:cs typeface="Calibri" pitchFamily="34" charset="0"/>
              </a:rPr>
              <a:t>Snapdeal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   : </a:t>
            </a:r>
            <a:r>
              <a:rPr lang="en-IN" dirty="0" smtClean="0">
                <a:latin typeface="Calibri" pitchFamily="34" charset="0"/>
                <a:cs typeface="Calibri" pitchFamily="34" charset="0"/>
              </a:rPr>
              <a:t>2.9 Rating</a:t>
            </a:r>
            <a:endParaRPr lang="en-IN" dirty="0" smtClean="0">
              <a:latin typeface="Calibri" pitchFamily="34" charset="0"/>
              <a:cs typeface="Calibri" pitchFamily="34" charset="0"/>
            </a:endParaRPr>
          </a:p>
          <a:p>
            <a:endParaRPr lang="en-IN" dirty="0" smtClean="0"/>
          </a:p>
          <a:p>
            <a:pPr>
              <a:buNone/>
            </a:pPr>
            <a:r>
              <a:rPr lang="en-US" sz="3600" dirty="0" smtClean="0">
                <a:latin typeface="Calibri" pitchFamily="34" charset="0"/>
                <a:cs typeface="Calibri" pitchFamily="34" charset="0"/>
              </a:rPr>
              <a:t>For more details </a:t>
            </a:r>
            <a:r>
              <a:rPr lang="en-US" sz="2400" dirty="0" smtClean="0">
                <a:latin typeface="Arial" pitchFamily="34" charset="0"/>
                <a:cs typeface="Arial" pitchFamily="34" charset="0"/>
                <a:hlinkClick r:id="rId2"/>
              </a:rPr>
              <a:t>Click Here </a:t>
            </a:r>
            <a:r>
              <a:rPr lang="en-US" sz="3600" dirty="0" smtClean="0">
                <a:latin typeface="Calibri" pitchFamily="34" charset="0"/>
                <a:cs typeface="Calibri" pitchFamily="34" charset="0"/>
              </a:rPr>
              <a:t>: </a:t>
            </a:r>
          </a:p>
          <a:p>
            <a:pPr>
              <a:buNone/>
            </a:pPr>
            <a:endParaRPr lang="en-US" sz="3600" dirty="0" smtClean="0">
              <a:latin typeface="Calibri" pitchFamily="34" charset="0"/>
              <a:cs typeface="Calibri" pitchFamily="34" charset="0"/>
            </a:endParaRPr>
          </a:p>
          <a:p>
            <a:pPr algn="ctr">
              <a:buNone/>
            </a:pPr>
            <a:r>
              <a:rPr lang="en-US" sz="2400" dirty="0" smtClean="0">
                <a:cs typeface="Calibri" pitchFamily="34" charset="0"/>
                <a:hlinkClick r:id="rId3"/>
              </a:rPr>
              <a:t>http://www.addocart.com/Mobile-Accessories/Bluetooth-Headsets/Sony-MDR-XB650BT-Extra-Bass-Bluetooth-Headphone-Black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32608" y="6469039"/>
            <a:ext cx="3291774" cy="207988"/>
          </a:xfrm>
        </p:spPr>
        <p:txBody>
          <a:bodyPr/>
          <a:lstStyle/>
          <a:p>
            <a:r>
              <a:rPr lang="en-US" smtClean="0"/>
              <a:t>Headphone Sony Extra Bass Bluetooth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710960" y="2879678"/>
            <a:ext cx="604096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Thanking You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0B7371-373E-4D93-A138-879E0635481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Headphone Sony Extra Bass Bluetooth</a:t>
            </a: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ptop-PowerPoint-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Prezentacija1" id="{E66581BC-CEF9-4848-97F2-6FF1FE2B825E}" vid="{94701C7D-90F4-4261-8CF0-DD9F30B300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Laptop-PowerPoint-Template</Template>
  <TotalTime>108</TotalTime>
  <Words>214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Laptop-PowerPoint-Template</vt:lpstr>
      <vt:lpstr>Headphone Sony Extra Bass Bluetooth</vt:lpstr>
      <vt:lpstr>Agenda</vt:lpstr>
      <vt:lpstr>Description</vt:lpstr>
      <vt:lpstr>Features</vt:lpstr>
      <vt:lpstr>Image</vt:lpstr>
      <vt:lpstr>Specifications</vt:lpstr>
      <vt:lpstr>Reviews and Ratings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admin</dc:creator>
  <cp:lastModifiedBy>admin</cp:lastModifiedBy>
  <cp:revision>12</cp:revision>
  <dcterms:created xsi:type="dcterms:W3CDTF">2016-03-08T06:58:05Z</dcterms:created>
  <dcterms:modified xsi:type="dcterms:W3CDTF">2016-04-21T05:26:47Z</dcterms:modified>
</cp:coreProperties>
</file>