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lvl1pPr marL="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130" autoAdjust="0"/>
    <p:restoredTop sz="87621" autoAdjust="0"/>
  </p:normalViewPr>
  <p:slideViewPr>
    <p:cSldViewPr>
      <p:cViewPr varScale="1">
        <p:scale>
          <a:sx n="77" d="100"/>
          <a:sy n="77" d="100"/>
        </p:scale>
        <p:origin x="-858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26C509-1A58-4556-8E9E-AD932EAD4F2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268DB95-37CF-4B84-BF5A-E061E9A8620A}">
      <dgm:prSet phldrT="[Texte]"/>
      <dgm:spPr/>
      <dgm:t>
        <a:bodyPr/>
        <a:lstStyle/>
        <a:p>
          <a:pPr rtl="1"/>
          <a:r>
            <a:rPr lang="ar-MA" dirty="0" smtClean="0"/>
            <a:t>تختلف زوايا النظر لتعريف التغيير</a:t>
          </a:r>
          <a:endParaRPr lang="fr-FR" dirty="0"/>
        </a:p>
      </dgm:t>
    </dgm:pt>
    <dgm:pt modelId="{29B48354-E1C7-4F19-A3D0-308EDD7316E3}" type="parTrans" cxnId="{2A0D50CF-3461-4900-96E3-0D4EF65C44AD}">
      <dgm:prSet/>
      <dgm:spPr/>
      <dgm:t>
        <a:bodyPr/>
        <a:lstStyle/>
        <a:p>
          <a:endParaRPr lang="fr-FR"/>
        </a:p>
      </dgm:t>
    </dgm:pt>
    <dgm:pt modelId="{D8C296BC-69FA-41E2-BC6C-5B453711F3B3}" type="sibTrans" cxnId="{2A0D50CF-3461-4900-96E3-0D4EF65C44AD}">
      <dgm:prSet/>
      <dgm:spPr/>
      <dgm:t>
        <a:bodyPr/>
        <a:lstStyle/>
        <a:p>
          <a:endParaRPr lang="fr-FR"/>
        </a:p>
      </dgm:t>
    </dgm:pt>
    <dgm:pt modelId="{93B67199-78CE-45F0-904C-FD664B2DA4C3}">
      <dgm:prSet phldrT="[Texte]"/>
      <dgm:spPr/>
      <dgm:t>
        <a:bodyPr/>
        <a:lstStyle/>
        <a:p>
          <a:r>
            <a:rPr lang="ar-MA" dirty="0" smtClean="0"/>
            <a:t>خاصية من خصائصه</a:t>
          </a:r>
        </a:p>
      </dgm:t>
    </dgm:pt>
    <dgm:pt modelId="{64BB773E-44E7-4DBD-8FCD-1745164F8CE4}" type="parTrans" cxnId="{93BF1889-1DBD-4D08-B489-7BDC843B9352}">
      <dgm:prSet/>
      <dgm:spPr/>
      <dgm:t>
        <a:bodyPr/>
        <a:lstStyle/>
        <a:p>
          <a:endParaRPr lang="fr-FR"/>
        </a:p>
      </dgm:t>
    </dgm:pt>
    <dgm:pt modelId="{4F364F14-8E50-488F-B1F7-B5786A4436CF}" type="sibTrans" cxnId="{93BF1889-1DBD-4D08-B489-7BDC843B9352}">
      <dgm:prSet/>
      <dgm:spPr/>
      <dgm:t>
        <a:bodyPr/>
        <a:lstStyle/>
        <a:p>
          <a:endParaRPr lang="fr-FR"/>
        </a:p>
      </dgm:t>
    </dgm:pt>
    <dgm:pt modelId="{4C3BC295-F383-4513-BB31-8EDC4FBF8005}">
      <dgm:prSet phldrT="[Texte]"/>
      <dgm:spPr/>
      <dgm:t>
        <a:bodyPr/>
        <a:lstStyle/>
        <a:p>
          <a:r>
            <a:rPr lang="ar-MA" dirty="0" smtClean="0"/>
            <a:t>الوسيلة</a:t>
          </a:r>
          <a:endParaRPr lang="fr-FR" dirty="0"/>
        </a:p>
      </dgm:t>
    </dgm:pt>
    <dgm:pt modelId="{5EB41964-EDF3-4484-98F0-FFEDB4FAF8B3}" type="parTrans" cxnId="{633CA816-5F80-4555-803D-28EDC0BF6DCA}">
      <dgm:prSet/>
      <dgm:spPr/>
      <dgm:t>
        <a:bodyPr/>
        <a:lstStyle/>
        <a:p>
          <a:endParaRPr lang="fr-FR"/>
        </a:p>
      </dgm:t>
    </dgm:pt>
    <dgm:pt modelId="{745A8730-BE33-4D1F-8398-6FC171CC0975}" type="sibTrans" cxnId="{633CA816-5F80-4555-803D-28EDC0BF6DCA}">
      <dgm:prSet/>
      <dgm:spPr/>
      <dgm:t>
        <a:bodyPr/>
        <a:lstStyle/>
        <a:p>
          <a:endParaRPr lang="fr-FR"/>
        </a:p>
      </dgm:t>
    </dgm:pt>
    <dgm:pt modelId="{0F8E639D-67DF-47A0-93E8-020412686305}">
      <dgm:prSet phldrT="[Texte]"/>
      <dgm:spPr/>
      <dgm:t>
        <a:bodyPr/>
        <a:lstStyle/>
        <a:p>
          <a:r>
            <a:rPr lang="ar-MA" dirty="0" smtClean="0"/>
            <a:t>الهدف</a:t>
          </a:r>
          <a:endParaRPr lang="fr-FR" dirty="0"/>
        </a:p>
      </dgm:t>
    </dgm:pt>
    <dgm:pt modelId="{018D64EF-C93A-40CC-B83D-EEAC9F73B790}" type="parTrans" cxnId="{DE0A7416-B8E1-4056-98BD-9A951C4E5385}">
      <dgm:prSet/>
      <dgm:spPr/>
      <dgm:t>
        <a:bodyPr/>
        <a:lstStyle/>
        <a:p>
          <a:endParaRPr lang="fr-FR"/>
        </a:p>
      </dgm:t>
    </dgm:pt>
    <dgm:pt modelId="{D2D91F0D-8D23-46AF-9AF9-45824D31AEC1}" type="sibTrans" cxnId="{DE0A7416-B8E1-4056-98BD-9A951C4E5385}">
      <dgm:prSet/>
      <dgm:spPr/>
      <dgm:t>
        <a:bodyPr/>
        <a:lstStyle/>
        <a:p>
          <a:endParaRPr lang="fr-FR"/>
        </a:p>
      </dgm:t>
    </dgm:pt>
    <dgm:pt modelId="{5EC1F397-76DD-4847-A168-84664D90808B}">
      <dgm:prSet phldrT="[Texte]"/>
      <dgm:spPr/>
      <dgm:t>
        <a:bodyPr/>
        <a:lstStyle/>
        <a:p>
          <a:r>
            <a:rPr lang="ar-MA" smtClean="0"/>
            <a:t>المدخل والمجال</a:t>
          </a:r>
          <a:endParaRPr lang="fr-FR"/>
        </a:p>
      </dgm:t>
    </dgm:pt>
    <dgm:pt modelId="{CFB8B1BB-3E02-4DC7-9704-416F0475B284}" type="parTrans" cxnId="{8CD510C8-1272-4C46-A341-9C7AA5C3ABB8}">
      <dgm:prSet/>
      <dgm:spPr/>
      <dgm:t>
        <a:bodyPr/>
        <a:lstStyle/>
        <a:p>
          <a:endParaRPr lang="fr-FR"/>
        </a:p>
      </dgm:t>
    </dgm:pt>
    <dgm:pt modelId="{40C77789-E91E-4DD5-BAE7-6519EDB06E60}" type="sibTrans" cxnId="{8CD510C8-1272-4C46-A341-9C7AA5C3ABB8}">
      <dgm:prSet/>
      <dgm:spPr/>
      <dgm:t>
        <a:bodyPr/>
        <a:lstStyle/>
        <a:p>
          <a:endParaRPr lang="fr-FR"/>
        </a:p>
      </dgm:t>
    </dgm:pt>
    <dgm:pt modelId="{7B4BCB3B-1157-455E-B0E8-BFF7F6D39F2E}" type="pres">
      <dgm:prSet presAssocID="{1126C509-1A58-4556-8E9E-AD932EAD4F2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477D535-8001-47C7-A9CB-E6747BEEC8FD}" type="pres">
      <dgm:prSet presAssocID="{0268DB95-37CF-4B84-BF5A-E061E9A8620A}" presName="hierRoot1" presStyleCnt="0">
        <dgm:presLayoutVars>
          <dgm:hierBranch val="init"/>
        </dgm:presLayoutVars>
      </dgm:prSet>
      <dgm:spPr/>
    </dgm:pt>
    <dgm:pt modelId="{E5136F4E-4488-4447-AA0D-C4C14ABB0C15}" type="pres">
      <dgm:prSet presAssocID="{0268DB95-37CF-4B84-BF5A-E061E9A8620A}" presName="rootComposite1" presStyleCnt="0"/>
      <dgm:spPr/>
    </dgm:pt>
    <dgm:pt modelId="{18476D56-4E6B-4272-BC61-BBD824C7676B}" type="pres">
      <dgm:prSet presAssocID="{0268DB95-37CF-4B84-BF5A-E061E9A8620A}" presName="rootText1" presStyleLbl="node0" presStyleIdx="0" presStyleCnt="1" custScaleX="31864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E36F6E7-A670-45E1-B1C4-5E5837058A93}" type="pres">
      <dgm:prSet presAssocID="{0268DB95-37CF-4B84-BF5A-E061E9A8620A}" presName="rootConnector1" presStyleLbl="node1" presStyleIdx="0" presStyleCnt="0"/>
      <dgm:spPr/>
    </dgm:pt>
    <dgm:pt modelId="{D7ACF200-73F1-47C7-BEA5-B2AA75E1DEED}" type="pres">
      <dgm:prSet presAssocID="{0268DB95-37CF-4B84-BF5A-E061E9A8620A}" presName="hierChild2" presStyleCnt="0"/>
      <dgm:spPr/>
    </dgm:pt>
    <dgm:pt modelId="{051DC152-A70C-4986-B165-964129CD9699}" type="pres">
      <dgm:prSet presAssocID="{64BB773E-44E7-4DBD-8FCD-1745164F8CE4}" presName="Name37" presStyleLbl="parChTrans1D2" presStyleIdx="0" presStyleCnt="4"/>
      <dgm:spPr/>
    </dgm:pt>
    <dgm:pt modelId="{F8B65975-BBC2-4882-AE52-867E473AED56}" type="pres">
      <dgm:prSet presAssocID="{93B67199-78CE-45F0-904C-FD664B2DA4C3}" presName="hierRoot2" presStyleCnt="0">
        <dgm:presLayoutVars>
          <dgm:hierBranch val="init"/>
        </dgm:presLayoutVars>
      </dgm:prSet>
      <dgm:spPr/>
    </dgm:pt>
    <dgm:pt modelId="{EBFE1A6D-35DF-4C29-9773-C1AA308F856B}" type="pres">
      <dgm:prSet presAssocID="{93B67199-78CE-45F0-904C-FD664B2DA4C3}" presName="rootComposite" presStyleCnt="0"/>
      <dgm:spPr/>
    </dgm:pt>
    <dgm:pt modelId="{6A6D6910-5E8B-44EF-B620-5692C1B97071}" type="pres">
      <dgm:prSet presAssocID="{93B67199-78CE-45F0-904C-FD664B2DA4C3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7FC14C5-69D4-438C-9D69-C379208FF47F}" type="pres">
      <dgm:prSet presAssocID="{93B67199-78CE-45F0-904C-FD664B2DA4C3}" presName="rootConnector" presStyleLbl="node2" presStyleIdx="0" presStyleCnt="4"/>
      <dgm:spPr/>
    </dgm:pt>
    <dgm:pt modelId="{BE434EE6-13CF-4D75-8DE4-F160A8EA495B}" type="pres">
      <dgm:prSet presAssocID="{93B67199-78CE-45F0-904C-FD664B2DA4C3}" presName="hierChild4" presStyleCnt="0"/>
      <dgm:spPr/>
    </dgm:pt>
    <dgm:pt modelId="{465444A5-4888-4FCB-9B22-B9583A779F08}" type="pres">
      <dgm:prSet presAssocID="{93B67199-78CE-45F0-904C-FD664B2DA4C3}" presName="hierChild5" presStyleCnt="0"/>
      <dgm:spPr/>
    </dgm:pt>
    <dgm:pt modelId="{C9AFBA66-37E0-4316-9387-A3886E840ED0}" type="pres">
      <dgm:prSet presAssocID="{CFB8B1BB-3E02-4DC7-9704-416F0475B284}" presName="Name37" presStyleLbl="parChTrans1D2" presStyleIdx="1" presStyleCnt="4"/>
      <dgm:spPr/>
    </dgm:pt>
    <dgm:pt modelId="{274E98DF-FCFB-4868-BC2C-C29751313DD3}" type="pres">
      <dgm:prSet presAssocID="{5EC1F397-76DD-4847-A168-84664D90808B}" presName="hierRoot2" presStyleCnt="0">
        <dgm:presLayoutVars>
          <dgm:hierBranch val="init"/>
        </dgm:presLayoutVars>
      </dgm:prSet>
      <dgm:spPr/>
    </dgm:pt>
    <dgm:pt modelId="{6C33C673-55A5-493B-9349-A5EB07EDD304}" type="pres">
      <dgm:prSet presAssocID="{5EC1F397-76DD-4847-A168-84664D90808B}" presName="rootComposite" presStyleCnt="0"/>
      <dgm:spPr/>
    </dgm:pt>
    <dgm:pt modelId="{CF84B9C6-3A33-431F-8B86-4C206210D766}" type="pres">
      <dgm:prSet presAssocID="{5EC1F397-76DD-4847-A168-84664D90808B}" presName="rootText" presStyleLbl="node2" presStyleIdx="1" presStyleCnt="4">
        <dgm:presLayoutVars>
          <dgm:chPref val="3"/>
        </dgm:presLayoutVars>
      </dgm:prSet>
      <dgm:spPr/>
    </dgm:pt>
    <dgm:pt modelId="{14DD3B0C-BA98-415D-B0A0-2BFB0586AD07}" type="pres">
      <dgm:prSet presAssocID="{5EC1F397-76DD-4847-A168-84664D90808B}" presName="rootConnector" presStyleLbl="node2" presStyleIdx="1" presStyleCnt="4"/>
      <dgm:spPr/>
    </dgm:pt>
    <dgm:pt modelId="{9E50C1D4-FDDD-4275-9022-D674EB14A58A}" type="pres">
      <dgm:prSet presAssocID="{5EC1F397-76DD-4847-A168-84664D90808B}" presName="hierChild4" presStyleCnt="0"/>
      <dgm:spPr/>
    </dgm:pt>
    <dgm:pt modelId="{29B12D18-4C0D-48DB-811D-10176D38A011}" type="pres">
      <dgm:prSet presAssocID="{5EC1F397-76DD-4847-A168-84664D90808B}" presName="hierChild5" presStyleCnt="0"/>
      <dgm:spPr/>
    </dgm:pt>
    <dgm:pt modelId="{093F081C-A660-4AC5-938F-A8505346E50F}" type="pres">
      <dgm:prSet presAssocID="{5EB41964-EDF3-4484-98F0-FFEDB4FAF8B3}" presName="Name37" presStyleLbl="parChTrans1D2" presStyleIdx="2" presStyleCnt="4"/>
      <dgm:spPr/>
    </dgm:pt>
    <dgm:pt modelId="{24D57999-F403-49CD-8BBA-7AA712E43B6E}" type="pres">
      <dgm:prSet presAssocID="{4C3BC295-F383-4513-BB31-8EDC4FBF8005}" presName="hierRoot2" presStyleCnt="0">
        <dgm:presLayoutVars>
          <dgm:hierBranch val="init"/>
        </dgm:presLayoutVars>
      </dgm:prSet>
      <dgm:spPr/>
    </dgm:pt>
    <dgm:pt modelId="{271D8C2B-ADB0-41C2-983D-DB11BEA6052A}" type="pres">
      <dgm:prSet presAssocID="{4C3BC295-F383-4513-BB31-8EDC4FBF8005}" presName="rootComposite" presStyleCnt="0"/>
      <dgm:spPr/>
    </dgm:pt>
    <dgm:pt modelId="{B96E421F-C864-463C-9C4F-0CBEDFF332E6}" type="pres">
      <dgm:prSet presAssocID="{4C3BC295-F383-4513-BB31-8EDC4FBF8005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4234FAD-CAE1-4795-8B73-230E3C478088}" type="pres">
      <dgm:prSet presAssocID="{4C3BC295-F383-4513-BB31-8EDC4FBF8005}" presName="rootConnector" presStyleLbl="node2" presStyleIdx="2" presStyleCnt="4"/>
      <dgm:spPr/>
    </dgm:pt>
    <dgm:pt modelId="{C5431899-EF13-49F2-8FAF-61E92A8D3AAB}" type="pres">
      <dgm:prSet presAssocID="{4C3BC295-F383-4513-BB31-8EDC4FBF8005}" presName="hierChild4" presStyleCnt="0"/>
      <dgm:spPr/>
    </dgm:pt>
    <dgm:pt modelId="{6E48E50E-F158-4588-87F8-466D4C238942}" type="pres">
      <dgm:prSet presAssocID="{4C3BC295-F383-4513-BB31-8EDC4FBF8005}" presName="hierChild5" presStyleCnt="0"/>
      <dgm:spPr/>
    </dgm:pt>
    <dgm:pt modelId="{7ADF03D3-0109-4A23-B4B1-844D5D5A1759}" type="pres">
      <dgm:prSet presAssocID="{018D64EF-C93A-40CC-B83D-EEAC9F73B790}" presName="Name37" presStyleLbl="parChTrans1D2" presStyleIdx="3" presStyleCnt="4"/>
      <dgm:spPr/>
    </dgm:pt>
    <dgm:pt modelId="{1BC8B19E-9640-4275-9223-BEA2D89EFDA0}" type="pres">
      <dgm:prSet presAssocID="{0F8E639D-67DF-47A0-93E8-020412686305}" presName="hierRoot2" presStyleCnt="0">
        <dgm:presLayoutVars>
          <dgm:hierBranch val="init"/>
        </dgm:presLayoutVars>
      </dgm:prSet>
      <dgm:spPr/>
    </dgm:pt>
    <dgm:pt modelId="{41250A8E-D1AD-42AA-897E-0C12F2D11C2A}" type="pres">
      <dgm:prSet presAssocID="{0F8E639D-67DF-47A0-93E8-020412686305}" presName="rootComposite" presStyleCnt="0"/>
      <dgm:spPr/>
    </dgm:pt>
    <dgm:pt modelId="{08CF8B94-AD3F-4F24-B59C-F181C7C235AA}" type="pres">
      <dgm:prSet presAssocID="{0F8E639D-67DF-47A0-93E8-020412686305}" presName="rootText" presStyleLbl="node2" presStyleIdx="3" presStyleCnt="4">
        <dgm:presLayoutVars>
          <dgm:chPref val="3"/>
        </dgm:presLayoutVars>
      </dgm:prSet>
      <dgm:spPr/>
    </dgm:pt>
    <dgm:pt modelId="{E143B2A1-BDEB-44BA-9019-C64F7D0A135D}" type="pres">
      <dgm:prSet presAssocID="{0F8E639D-67DF-47A0-93E8-020412686305}" presName="rootConnector" presStyleLbl="node2" presStyleIdx="3" presStyleCnt="4"/>
      <dgm:spPr/>
    </dgm:pt>
    <dgm:pt modelId="{39ECE05A-6E00-45CF-B6F4-CDDB7ACD8156}" type="pres">
      <dgm:prSet presAssocID="{0F8E639D-67DF-47A0-93E8-020412686305}" presName="hierChild4" presStyleCnt="0"/>
      <dgm:spPr/>
    </dgm:pt>
    <dgm:pt modelId="{F27DBBC0-697A-4F52-A5CA-36EA5C188FC8}" type="pres">
      <dgm:prSet presAssocID="{0F8E639D-67DF-47A0-93E8-020412686305}" presName="hierChild5" presStyleCnt="0"/>
      <dgm:spPr/>
    </dgm:pt>
    <dgm:pt modelId="{B2E5D3D5-6826-476A-BAB4-904BEA02D7F0}" type="pres">
      <dgm:prSet presAssocID="{0268DB95-37CF-4B84-BF5A-E061E9A8620A}" presName="hierChild3" presStyleCnt="0"/>
      <dgm:spPr/>
    </dgm:pt>
  </dgm:ptLst>
  <dgm:cxnLst>
    <dgm:cxn modelId="{D89CE1AF-6F41-47B5-9FB3-45D93F41AE89}" type="presOf" srcId="{CFB8B1BB-3E02-4DC7-9704-416F0475B284}" destId="{C9AFBA66-37E0-4316-9387-A3886E840ED0}" srcOrd="0" destOrd="0" presId="urn:microsoft.com/office/officeart/2005/8/layout/orgChart1"/>
    <dgm:cxn modelId="{58B2848C-8357-41A7-8E62-3D80312FD5F8}" type="presOf" srcId="{5EC1F397-76DD-4847-A168-84664D90808B}" destId="{CF84B9C6-3A33-431F-8B86-4C206210D766}" srcOrd="0" destOrd="0" presId="urn:microsoft.com/office/officeart/2005/8/layout/orgChart1"/>
    <dgm:cxn modelId="{CC7D5C1B-8677-4FEE-83AF-583DCBD6915F}" type="presOf" srcId="{0268DB95-37CF-4B84-BF5A-E061E9A8620A}" destId="{18476D56-4E6B-4272-BC61-BBD824C7676B}" srcOrd="0" destOrd="0" presId="urn:microsoft.com/office/officeart/2005/8/layout/orgChart1"/>
    <dgm:cxn modelId="{A00C0FDF-54F9-41CF-8254-4634543CEE98}" type="presOf" srcId="{5EC1F397-76DD-4847-A168-84664D90808B}" destId="{14DD3B0C-BA98-415D-B0A0-2BFB0586AD07}" srcOrd="1" destOrd="0" presId="urn:microsoft.com/office/officeart/2005/8/layout/orgChart1"/>
    <dgm:cxn modelId="{86363B5B-0A11-48B0-ADF0-87C860B3B8C5}" type="presOf" srcId="{64BB773E-44E7-4DBD-8FCD-1745164F8CE4}" destId="{051DC152-A70C-4986-B165-964129CD9699}" srcOrd="0" destOrd="0" presId="urn:microsoft.com/office/officeart/2005/8/layout/orgChart1"/>
    <dgm:cxn modelId="{DE0A7416-B8E1-4056-98BD-9A951C4E5385}" srcId="{0268DB95-37CF-4B84-BF5A-E061E9A8620A}" destId="{0F8E639D-67DF-47A0-93E8-020412686305}" srcOrd="3" destOrd="0" parTransId="{018D64EF-C93A-40CC-B83D-EEAC9F73B790}" sibTransId="{D2D91F0D-8D23-46AF-9AF9-45824D31AEC1}"/>
    <dgm:cxn modelId="{1EEB320F-0F47-488A-9B9C-4F8DEC311C72}" type="presOf" srcId="{0F8E639D-67DF-47A0-93E8-020412686305}" destId="{E143B2A1-BDEB-44BA-9019-C64F7D0A135D}" srcOrd="1" destOrd="0" presId="urn:microsoft.com/office/officeart/2005/8/layout/orgChart1"/>
    <dgm:cxn modelId="{80A7E9B8-754D-49FF-9928-FCA4C62931A3}" type="presOf" srcId="{5EB41964-EDF3-4484-98F0-FFEDB4FAF8B3}" destId="{093F081C-A660-4AC5-938F-A8505346E50F}" srcOrd="0" destOrd="0" presId="urn:microsoft.com/office/officeart/2005/8/layout/orgChart1"/>
    <dgm:cxn modelId="{9EBFAD40-EC6F-4245-B92F-F61339A91E44}" type="presOf" srcId="{0268DB95-37CF-4B84-BF5A-E061E9A8620A}" destId="{1E36F6E7-A670-45E1-B1C4-5E5837058A93}" srcOrd="1" destOrd="0" presId="urn:microsoft.com/office/officeart/2005/8/layout/orgChart1"/>
    <dgm:cxn modelId="{AEB309D3-A231-4114-AA8A-4483533A94DD}" type="presOf" srcId="{93B67199-78CE-45F0-904C-FD664B2DA4C3}" destId="{6A6D6910-5E8B-44EF-B620-5692C1B97071}" srcOrd="0" destOrd="0" presId="urn:microsoft.com/office/officeart/2005/8/layout/orgChart1"/>
    <dgm:cxn modelId="{C61211BD-5AE2-4A41-BC9C-1CC7DCE52A31}" type="presOf" srcId="{93B67199-78CE-45F0-904C-FD664B2DA4C3}" destId="{87FC14C5-69D4-438C-9D69-C379208FF47F}" srcOrd="1" destOrd="0" presId="urn:microsoft.com/office/officeart/2005/8/layout/orgChart1"/>
    <dgm:cxn modelId="{D5933947-ABFE-4BDE-9766-10B9050AF586}" type="presOf" srcId="{018D64EF-C93A-40CC-B83D-EEAC9F73B790}" destId="{7ADF03D3-0109-4A23-B4B1-844D5D5A1759}" srcOrd="0" destOrd="0" presId="urn:microsoft.com/office/officeart/2005/8/layout/orgChart1"/>
    <dgm:cxn modelId="{93BF1889-1DBD-4D08-B489-7BDC843B9352}" srcId="{0268DB95-37CF-4B84-BF5A-E061E9A8620A}" destId="{93B67199-78CE-45F0-904C-FD664B2DA4C3}" srcOrd="0" destOrd="0" parTransId="{64BB773E-44E7-4DBD-8FCD-1745164F8CE4}" sibTransId="{4F364F14-8E50-488F-B1F7-B5786A4436CF}"/>
    <dgm:cxn modelId="{2A0D50CF-3461-4900-96E3-0D4EF65C44AD}" srcId="{1126C509-1A58-4556-8E9E-AD932EAD4F2B}" destId="{0268DB95-37CF-4B84-BF5A-E061E9A8620A}" srcOrd="0" destOrd="0" parTransId="{29B48354-E1C7-4F19-A3D0-308EDD7316E3}" sibTransId="{D8C296BC-69FA-41E2-BC6C-5B453711F3B3}"/>
    <dgm:cxn modelId="{94E63ED3-F84F-4296-856D-05B76093A5F9}" type="presOf" srcId="{4C3BC295-F383-4513-BB31-8EDC4FBF8005}" destId="{B96E421F-C864-463C-9C4F-0CBEDFF332E6}" srcOrd="0" destOrd="0" presId="urn:microsoft.com/office/officeart/2005/8/layout/orgChart1"/>
    <dgm:cxn modelId="{633CA816-5F80-4555-803D-28EDC0BF6DCA}" srcId="{0268DB95-37CF-4B84-BF5A-E061E9A8620A}" destId="{4C3BC295-F383-4513-BB31-8EDC4FBF8005}" srcOrd="2" destOrd="0" parTransId="{5EB41964-EDF3-4484-98F0-FFEDB4FAF8B3}" sibTransId="{745A8730-BE33-4D1F-8398-6FC171CC0975}"/>
    <dgm:cxn modelId="{76664487-DB43-4F67-8458-F9C7F6A3D878}" type="presOf" srcId="{1126C509-1A58-4556-8E9E-AD932EAD4F2B}" destId="{7B4BCB3B-1157-455E-B0E8-BFF7F6D39F2E}" srcOrd="0" destOrd="0" presId="urn:microsoft.com/office/officeart/2005/8/layout/orgChart1"/>
    <dgm:cxn modelId="{9CD0ADD0-6596-4164-84C6-ED3AB8143856}" type="presOf" srcId="{0F8E639D-67DF-47A0-93E8-020412686305}" destId="{08CF8B94-AD3F-4F24-B59C-F181C7C235AA}" srcOrd="0" destOrd="0" presId="urn:microsoft.com/office/officeart/2005/8/layout/orgChart1"/>
    <dgm:cxn modelId="{49910BE3-3CE1-4364-9F0E-DF3CCC9BB85A}" type="presOf" srcId="{4C3BC295-F383-4513-BB31-8EDC4FBF8005}" destId="{04234FAD-CAE1-4795-8B73-230E3C478088}" srcOrd="1" destOrd="0" presId="urn:microsoft.com/office/officeart/2005/8/layout/orgChart1"/>
    <dgm:cxn modelId="{8CD510C8-1272-4C46-A341-9C7AA5C3ABB8}" srcId="{0268DB95-37CF-4B84-BF5A-E061E9A8620A}" destId="{5EC1F397-76DD-4847-A168-84664D90808B}" srcOrd="1" destOrd="0" parTransId="{CFB8B1BB-3E02-4DC7-9704-416F0475B284}" sibTransId="{40C77789-E91E-4DD5-BAE7-6519EDB06E60}"/>
    <dgm:cxn modelId="{52CB6661-A0CC-42DA-A11E-31B909C34BA2}" type="presParOf" srcId="{7B4BCB3B-1157-455E-B0E8-BFF7F6D39F2E}" destId="{C477D535-8001-47C7-A9CB-E6747BEEC8FD}" srcOrd="0" destOrd="0" presId="urn:microsoft.com/office/officeart/2005/8/layout/orgChart1"/>
    <dgm:cxn modelId="{9D10C9B4-4B39-4BA1-91BA-6A929B009B04}" type="presParOf" srcId="{C477D535-8001-47C7-A9CB-E6747BEEC8FD}" destId="{E5136F4E-4488-4447-AA0D-C4C14ABB0C15}" srcOrd="0" destOrd="0" presId="urn:microsoft.com/office/officeart/2005/8/layout/orgChart1"/>
    <dgm:cxn modelId="{6B60611F-F2E7-459B-B9A3-EBFD508E533C}" type="presParOf" srcId="{E5136F4E-4488-4447-AA0D-C4C14ABB0C15}" destId="{18476D56-4E6B-4272-BC61-BBD824C7676B}" srcOrd="0" destOrd="0" presId="urn:microsoft.com/office/officeart/2005/8/layout/orgChart1"/>
    <dgm:cxn modelId="{67464690-0EC6-479B-87A9-78BE3B4F74FE}" type="presParOf" srcId="{E5136F4E-4488-4447-AA0D-C4C14ABB0C15}" destId="{1E36F6E7-A670-45E1-B1C4-5E5837058A93}" srcOrd="1" destOrd="0" presId="urn:microsoft.com/office/officeart/2005/8/layout/orgChart1"/>
    <dgm:cxn modelId="{3DEE5134-B534-4218-B0FC-28EA25D2028A}" type="presParOf" srcId="{C477D535-8001-47C7-A9CB-E6747BEEC8FD}" destId="{D7ACF200-73F1-47C7-BEA5-B2AA75E1DEED}" srcOrd="1" destOrd="0" presId="urn:microsoft.com/office/officeart/2005/8/layout/orgChart1"/>
    <dgm:cxn modelId="{514E6334-3127-4917-948E-4C644B2CE1F2}" type="presParOf" srcId="{D7ACF200-73F1-47C7-BEA5-B2AA75E1DEED}" destId="{051DC152-A70C-4986-B165-964129CD9699}" srcOrd="0" destOrd="0" presId="urn:microsoft.com/office/officeart/2005/8/layout/orgChart1"/>
    <dgm:cxn modelId="{4C9BA357-CA69-4F8B-9B1B-9CCED1362415}" type="presParOf" srcId="{D7ACF200-73F1-47C7-BEA5-B2AA75E1DEED}" destId="{F8B65975-BBC2-4882-AE52-867E473AED56}" srcOrd="1" destOrd="0" presId="urn:microsoft.com/office/officeart/2005/8/layout/orgChart1"/>
    <dgm:cxn modelId="{604AB6A2-C996-4206-96B6-217543F46577}" type="presParOf" srcId="{F8B65975-BBC2-4882-AE52-867E473AED56}" destId="{EBFE1A6D-35DF-4C29-9773-C1AA308F856B}" srcOrd="0" destOrd="0" presId="urn:microsoft.com/office/officeart/2005/8/layout/orgChart1"/>
    <dgm:cxn modelId="{6D9935C2-5A97-417D-AA45-F26082188A77}" type="presParOf" srcId="{EBFE1A6D-35DF-4C29-9773-C1AA308F856B}" destId="{6A6D6910-5E8B-44EF-B620-5692C1B97071}" srcOrd="0" destOrd="0" presId="urn:microsoft.com/office/officeart/2005/8/layout/orgChart1"/>
    <dgm:cxn modelId="{086C6FC3-5315-4561-8CC6-FD7868DCA2D8}" type="presParOf" srcId="{EBFE1A6D-35DF-4C29-9773-C1AA308F856B}" destId="{87FC14C5-69D4-438C-9D69-C379208FF47F}" srcOrd="1" destOrd="0" presId="urn:microsoft.com/office/officeart/2005/8/layout/orgChart1"/>
    <dgm:cxn modelId="{95A9EAEC-C97A-4264-B309-B56F90555BEF}" type="presParOf" srcId="{F8B65975-BBC2-4882-AE52-867E473AED56}" destId="{BE434EE6-13CF-4D75-8DE4-F160A8EA495B}" srcOrd="1" destOrd="0" presId="urn:microsoft.com/office/officeart/2005/8/layout/orgChart1"/>
    <dgm:cxn modelId="{47EE7CA9-900C-4487-845F-E45D7C693108}" type="presParOf" srcId="{F8B65975-BBC2-4882-AE52-867E473AED56}" destId="{465444A5-4888-4FCB-9B22-B9583A779F08}" srcOrd="2" destOrd="0" presId="urn:microsoft.com/office/officeart/2005/8/layout/orgChart1"/>
    <dgm:cxn modelId="{A3F55B0D-9858-42CB-9B4B-946A4DAC9C95}" type="presParOf" srcId="{D7ACF200-73F1-47C7-BEA5-B2AA75E1DEED}" destId="{C9AFBA66-37E0-4316-9387-A3886E840ED0}" srcOrd="2" destOrd="0" presId="urn:microsoft.com/office/officeart/2005/8/layout/orgChart1"/>
    <dgm:cxn modelId="{6FDCCCA3-F306-43E7-AC18-F0B4D78CE725}" type="presParOf" srcId="{D7ACF200-73F1-47C7-BEA5-B2AA75E1DEED}" destId="{274E98DF-FCFB-4868-BC2C-C29751313DD3}" srcOrd="3" destOrd="0" presId="urn:microsoft.com/office/officeart/2005/8/layout/orgChart1"/>
    <dgm:cxn modelId="{E36A8BBB-321D-4F7A-AC43-7666B0769A3D}" type="presParOf" srcId="{274E98DF-FCFB-4868-BC2C-C29751313DD3}" destId="{6C33C673-55A5-493B-9349-A5EB07EDD304}" srcOrd="0" destOrd="0" presId="urn:microsoft.com/office/officeart/2005/8/layout/orgChart1"/>
    <dgm:cxn modelId="{D4F985B6-64CA-4D47-8A0D-6CF2C35E4995}" type="presParOf" srcId="{6C33C673-55A5-493B-9349-A5EB07EDD304}" destId="{CF84B9C6-3A33-431F-8B86-4C206210D766}" srcOrd="0" destOrd="0" presId="urn:microsoft.com/office/officeart/2005/8/layout/orgChart1"/>
    <dgm:cxn modelId="{7751CE9E-EF52-4EE0-BE4C-C55758665028}" type="presParOf" srcId="{6C33C673-55A5-493B-9349-A5EB07EDD304}" destId="{14DD3B0C-BA98-415D-B0A0-2BFB0586AD07}" srcOrd="1" destOrd="0" presId="urn:microsoft.com/office/officeart/2005/8/layout/orgChart1"/>
    <dgm:cxn modelId="{B98BE8ED-4C71-41D6-A3A4-2890203784D9}" type="presParOf" srcId="{274E98DF-FCFB-4868-BC2C-C29751313DD3}" destId="{9E50C1D4-FDDD-4275-9022-D674EB14A58A}" srcOrd="1" destOrd="0" presId="urn:microsoft.com/office/officeart/2005/8/layout/orgChart1"/>
    <dgm:cxn modelId="{368C82B2-E18E-4B20-A672-E9083A3CFBC7}" type="presParOf" srcId="{274E98DF-FCFB-4868-BC2C-C29751313DD3}" destId="{29B12D18-4C0D-48DB-811D-10176D38A011}" srcOrd="2" destOrd="0" presId="urn:microsoft.com/office/officeart/2005/8/layout/orgChart1"/>
    <dgm:cxn modelId="{469D3F6A-6940-432B-A35C-497AAAE00C05}" type="presParOf" srcId="{D7ACF200-73F1-47C7-BEA5-B2AA75E1DEED}" destId="{093F081C-A660-4AC5-938F-A8505346E50F}" srcOrd="4" destOrd="0" presId="urn:microsoft.com/office/officeart/2005/8/layout/orgChart1"/>
    <dgm:cxn modelId="{CB9B8B2F-AF86-4285-968F-0C9A1E5A8CB7}" type="presParOf" srcId="{D7ACF200-73F1-47C7-BEA5-B2AA75E1DEED}" destId="{24D57999-F403-49CD-8BBA-7AA712E43B6E}" srcOrd="5" destOrd="0" presId="urn:microsoft.com/office/officeart/2005/8/layout/orgChart1"/>
    <dgm:cxn modelId="{956A5B93-A7D4-48E4-8DFF-E66514DF68A0}" type="presParOf" srcId="{24D57999-F403-49CD-8BBA-7AA712E43B6E}" destId="{271D8C2B-ADB0-41C2-983D-DB11BEA6052A}" srcOrd="0" destOrd="0" presId="urn:microsoft.com/office/officeart/2005/8/layout/orgChart1"/>
    <dgm:cxn modelId="{276CDAEC-16B6-45CE-8157-54052B088F19}" type="presParOf" srcId="{271D8C2B-ADB0-41C2-983D-DB11BEA6052A}" destId="{B96E421F-C864-463C-9C4F-0CBEDFF332E6}" srcOrd="0" destOrd="0" presId="urn:microsoft.com/office/officeart/2005/8/layout/orgChart1"/>
    <dgm:cxn modelId="{366E273A-5D02-42C1-B7D0-5A293F92B248}" type="presParOf" srcId="{271D8C2B-ADB0-41C2-983D-DB11BEA6052A}" destId="{04234FAD-CAE1-4795-8B73-230E3C478088}" srcOrd="1" destOrd="0" presId="urn:microsoft.com/office/officeart/2005/8/layout/orgChart1"/>
    <dgm:cxn modelId="{180C1EFB-40EB-4F1A-BBA3-00E4F7E72437}" type="presParOf" srcId="{24D57999-F403-49CD-8BBA-7AA712E43B6E}" destId="{C5431899-EF13-49F2-8FAF-61E92A8D3AAB}" srcOrd="1" destOrd="0" presId="urn:microsoft.com/office/officeart/2005/8/layout/orgChart1"/>
    <dgm:cxn modelId="{AA0381DB-B881-4A05-B6A9-E3A76EBD5B60}" type="presParOf" srcId="{24D57999-F403-49CD-8BBA-7AA712E43B6E}" destId="{6E48E50E-F158-4588-87F8-466D4C238942}" srcOrd="2" destOrd="0" presId="urn:microsoft.com/office/officeart/2005/8/layout/orgChart1"/>
    <dgm:cxn modelId="{1D267C22-555F-4B96-8A40-9B411BEC00EA}" type="presParOf" srcId="{D7ACF200-73F1-47C7-BEA5-B2AA75E1DEED}" destId="{7ADF03D3-0109-4A23-B4B1-844D5D5A1759}" srcOrd="6" destOrd="0" presId="urn:microsoft.com/office/officeart/2005/8/layout/orgChart1"/>
    <dgm:cxn modelId="{9C42B635-7E8D-47C0-829A-E94A6CCA5332}" type="presParOf" srcId="{D7ACF200-73F1-47C7-BEA5-B2AA75E1DEED}" destId="{1BC8B19E-9640-4275-9223-BEA2D89EFDA0}" srcOrd="7" destOrd="0" presId="urn:microsoft.com/office/officeart/2005/8/layout/orgChart1"/>
    <dgm:cxn modelId="{1A52D427-8971-4F56-9BA2-A458307A22B7}" type="presParOf" srcId="{1BC8B19E-9640-4275-9223-BEA2D89EFDA0}" destId="{41250A8E-D1AD-42AA-897E-0C12F2D11C2A}" srcOrd="0" destOrd="0" presId="urn:microsoft.com/office/officeart/2005/8/layout/orgChart1"/>
    <dgm:cxn modelId="{2C68BDB2-D2D2-4BA5-B12C-17421E0B7DB9}" type="presParOf" srcId="{41250A8E-D1AD-42AA-897E-0C12F2D11C2A}" destId="{08CF8B94-AD3F-4F24-B59C-F181C7C235AA}" srcOrd="0" destOrd="0" presId="urn:microsoft.com/office/officeart/2005/8/layout/orgChart1"/>
    <dgm:cxn modelId="{605D7C04-9D57-42D2-88CA-765FD5C2F2B9}" type="presParOf" srcId="{41250A8E-D1AD-42AA-897E-0C12F2D11C2A}" destId="{E143B2A1-BDEB-44BA-9019-C64F7D0A135D}" srcOrd="1" destOrd="0" presId="urn:microsoft.com/office/officeart/2005/8/layout/orgChart1"/>
    <dgm:cxn modelId="{9CC4A459-426D-45CF-9746-39E2C2F986DE}" type="presParOf" srcId="{1BC8B19E-9640-4275-9223-BEA2D89EFDA0}" destId="{39ECE05A-6E00-45CF-B6F4-CDDB7ACD8156}" srcOrd="1" destOrd="0" presId="urn:microsoft.com/office/officeart/2005/8/layout/orgChart1"/>
    <dgm:cxn modelId="{DA2D7AD9-4D5D-48EF-A299-3CDBC8A72126}" type="presParOf" srcId="{1BC8B19E-9640-4275-9223-BEA2D89EFDA0}" destId="{F27DBBC0-697A-4F52-A5CA-36EA5C188FC8}" srcOrd="2" destOrd="0" presId="urn:microsoft.com/office/officeart/2005/8/layout/orgChart1"/>
    <dgm:cxn modelId="{416D44E7-E365-4043-852F-A1096ADFA6D8}" type="presParOf" srcId="{C477D535-8001-47C7-A9CB-E6747BEEC8FD}" destId="{B2E5D3D5-6826-476A-BAB4-904BEA02D7F0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26C509-1A58-4556-8E9E-AD932EAD4F2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268DB95-37CF-4B84-BF5A-E061E9A8620A}">
      <dgm:prSet phldrT="[Texte]"/>
      <dgm:spPr/>
      <dgm:t>
        <a:bodyPr/>
        <a:lstStyle/>
        <a:p>
          <a:pPr rtl="1"/>
          <a:r>
            <a:rPr lang="ar-MA" dirty="0" smtClean="0"/>
            <a:t>الدلالة المعجمية</a:t>
          </a:r>
          <a:endParaRPr lang="fr-FR" dirty="0"/>
        </a:p>
      </dgm:t>
    </dgm:pt>
    <dgm:pt modelId="{29B48354-E1C7-4F19-A3D0-308EDD7316E3}" type="parTrans" cxnId="{2A0D50CF-3461-4900-96E3-0D4EF65C44AD}">
      <dgm:prSet/>
      <dgm:spPr/>
      <dgm:t>
        <a:bodyPr/>
        <a:lstStyle/>
        <a:p>
          <a:endParaRPr lang="fr-FR"/>
        </a:p>
      </dgm:t>
    </dgm:pt>
    <dgm:pt modelId="{D8C296BC-69FA-41E2-BC6C-5B453711F3B3}" type="sibTrans" cxnId="{2A0D50CF-3461-4900-96E3-0D4EF65C44AD}">
      <dgm:prSet/>
      <dgm:spPr/>
      <dgm:t>
        <a:bodyPr/>
        <a:lstStyle/>
        <a:p>
          <a:endParaRPr lang="fr-FR"/>
        </a:p>
      </dgm:t>
    </dgm:pt>
    <dgm:pt modelId="{4C3BC295-F383-4513-BB31-8EDC4FBF8005}">
      <dgm:prSet phldrT="[Texte]"/>
      <dgm:spPr/>
      <dgm:t>
        <a:bodyPr/>
        <a:lstStyle/>
        <a:p>
          <a:r>
            <a:rPr lang="ar-MA" dirty="0" smtClean="0"/>
            <a:t>الانتقال من حالة إلى أخرى</a:t>
          </a:r>
          <a:endParaRPr lang="fr-FR" dirty="0"/>
        </a:p>
      </dgm:t>
    </dgm:pt>
    <dgm:pt modelId="{5EB41964-EDF3-4484-98F0-FFEDB4FAF8B3}" type="parTrans" cxnId="{633CA816-5F80-4555-803D-28EDC0BF6DCA}">
      <dgm:prSet/>
      <dgm:spPr/>
      <dgm:t>
        <a:bodyPr/>
        <a:lstStyle/>
        <a:p>
          <a:endParaRPr lang="fr-FR"/>
        </a:p>
      </dgm:t>
    </dgm:pt>
    <dgm:pt modelId="{745A8730-BE33-4D1F-8398-6FC171CC0975}" type="sibTrans" cxnId="{633CA816-5F80-4555-803D-28EDC0BF6DCA}">
      <dgm:prSet/>
      <dgm:spPr/>
      <dgm:t>
        <a:bodyPr/>
        <a:lstStyle/>
        <a:p>
          <a:endParaRPr lang="fr-FR"/>
        </a:p>
      </dgm:t>
    </dgm:pt>
    <dgm:pt modelId="{0F8E639D-67DF-47A0-93E8-020412686305}">
      <dgm:prSet phldrT="[Texte]"/>
      <dgm:spPr/>
      <dgm:t>
        <a:bodyPr/>
        <a:lstStyle/>
        <a:p>
          <a:r>
            <a:rPr lang="ar-MA" dirty="0" smtClean="0"/>
            <a:t>إحداث شيء لم يكن معتمدا من قبل</a:t>
          </a:r>
          <a:endParaRPr lang="fr-FR" dirty="0"/>
        </a:p>
      </dgm:t>
    </dgm:pt>
    <dgm:pt modelId="{018D64EF-C93A-40CC-B83D-EEAC9F73B790}" type="parTrans" cxnId="{DE0A7416-B8E1-4056-98BD-9A951C4E5385}">
      <dgm:prSet/>
      <dgm:spPr/>
      <dgm:t>
        <a:bodyPr/>
        <a:lstStyle/>
        <a:p>
          <a:endParaRPr lang="fr-FR"/>
        </a:p>
      </dgm:t>
    </dgm:pt>
    <dgm:pt modelId="{D2D91F0D-8D23-46AF-9AF9-45824D31AEC1}" type="sibTrans" cxnId="{DE0A7416-B8E1-4056-98BD-9A951C4E5385}">
      <dgm:prSet/>
      <dgm:spPr/>
      <dgm:t>
        <a:bodyPr/>
        <a:lstStyle/>
        <a:p>
          <a:endParaRPr lang="fr-FR"/>
        </a:p>
      </dgm:t>
    </dgm:pt>
    <dgm:pt modelId="{7B4BCB3B-1157-455E-B0E8-BFF7F6D39F2E}" type="pres">
      <dgm:prSet presAssocID="{1126C509-1A58-4556-8E9E-AD932EAD4F2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477D535-8001-47C7-A9CB-E6747BEEC8FD}" type="pres">
      <dgm:prSet presAssocID="{0268DB95-37CF-4B84-BF5A-E061E9A8620A}" presName="hierRoot1" presStyleCnt="0">
        <dgm:presLayoutVars>
          <dgm:hierBranch val="init"/>
        </dgm:presLayoutVars>
      </dgm:prSet>
      <dgm:spPr/>
    </dgm:pt>
    <dgm:pt modelId="{E5136F4E-4488-4447-AA0D-C4C14ABB0C15}" type="pres">
      <dgm:prSet presAssocID="{0268DB95-37CF-4B84-BF5A-E061E9A8620A}" presName="rootComposite1" presStyleCnt="0"/>
      <dgm:spPr/>
    </dgm:pt>
    <dgm:pt modelId="{18476D56-4E6B-4272-BC61-BBD824C7676B}" type="pres">
      <dgm:prSet presAssocID="{0268DB95-37CF-4B84-BF5A-E061E9A8620A}" presName="rootText1" presStyleLbl="node0" presStyleIdx="0" presStyleCnt="1" custScaleX="12949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E36F6E7-A670-45E1-B1C4-5E5837058A93}" type="pres">
      <dgm:prSet presAssocID="{0268DB95-37CF-4B84-BF5A-E061E9A8620A}" presName="rootConnector1" presStyleLbl="node1" presStyleIdx="0" presStyleCnt="0"/>
      <dgm:spPr/>
    </dgm:pt>
    <dgm:pt modelId="{D7ACF200-73F1-47C7-BEA5-B2AA75E1DEED}" type="pres">
      <dgm:prSet presAssocID="{0268DB95-37CF-4B84-BF5A-E061E9A8620A}" presName="hierChild2" presStyleCnt="0"/>
      <dgm:spPr/>
    </dgm:pt>
    <dgm:pt modelId="{093F081C-A660-4AC5-938F-A8505346E50F}" type="pres">
      <dgm:prSet presAssocID="{5EB41964-EDF3-4484-98F0-FFEDB4FAF8B3}" presName="Name37" presStyleLbl="parChTrans1D2" presStyleIdx="0" presStyleCnt="2"/>
      <dgm:spPr/>
    </dgm:pt>
    <dgm:pt modelId="{24D57999-F403-49CD-8BBA-7AA712E43B6E}" type="pres">
      <dgm:prSet presAssocID="{4C3BC295-F383-4513-BB31-8EDC4FBF8005}" presName="hierRoot2" presStyleCnt="0">
        <dgm:presLayoutVars>
          <dgm:hierBranch val="init"/>
        </dgm:presLayoutVars>
      </dgm:prSet>
      <dgm:spPr/>
    </dgm:pt>
    <dgm:pt modelId="{271D8C2B-ADB0-41C2-983D-DB11BEA6052A}" type="pres">
      <dgm:prSet presAssocID="{4C3BC295-F383-4513-BB31-8EDC4FBF8005}" presName="rootComposite" presStyleCnt="0"/>
      <dgm:spPr/>
    </dgm:pt>
    <dgm:pt modelId="{B96E421F-C864-463C-9C4F-0CBEDFF332E6}" type="pres">
      <dgm:prSet presAssocID="{4C3BC295-F383-4513-BB31-8EDC4FBF800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4234FAD-CAE1-4795-8B73-230E3C478088}" type="pres">
      <dgm:prSet presAssocID="{4C3BC295-F383-4513-BB31-8EDC4FBF8005}" presName="rootConnector" presStyleLbl="node2" presStyleIdx="0" presStyleCnt="2"/>
      <dgm:spPr/>
    </dgm:pt>
    <dgm:pt modelId="{C5431899-EF13-49F2-8FAF-61E92A8D3AAB}" type="pres">
      <dgm:prSet presAssocID="{4C3BC295-F383-4513-BB31-8EDC4FBF8005}" presName="hierChild4" presStyleCnt="0"/>
      <dgm:spPr/>
    </dgm:pt>
    <dgm:pt modelId="{6E48E50E-F158-4588-87F8-466D4C238942}" type="pres">
      <dgm:prSet presAssocID="{4C3BC295-F383-4513-BB31-8EDC4FBF8005}" presName="hierChild5" presStyleCnt="0"/>
      <dgm:spPr/>
    </dgm:pt>
    <dgm:pt modelId="{7ADF03D3-0109-4A23-B4B1-844D5D5A1759}" type="pres">
      <dgm:prSet presAssocID="{018D64EF-C93A-40CC-B83D-EEAC9F73B790}" presName="Name37" presStyleLbl="parChTrans1D2" presStyleIdx="1" presStyleCnt="2"/>
      <dgm:spPr/>
    </dgm:pt>
    <dgm:pt modelId="{1BC8B19E-9640-4275-9223-BEA2D89EFDA0}" type="pres">
      <dgm:prSet presAssocID="{0F8E639D-67DF-47A0-93E8-020412686305}" presName="hierRoot2" presStyleCnt="0">
        <dgm:presLayoutVars>
          <dgm:hierBranch val="init"/>
        </dgm:presLayoutVars>
      </dgm:prSet>
      <dgm:spPr/>
    </dgm:pt>
    <dgm:pt modelId="{41250A8E-D1AD-42AA-897E-0C12F2D11C2A}" type="pres">
      <dgm:prSet presAssocID="{0F8E639D-67DF-47A0-93E8-020412686305}" presName="rootComposite" presStyleCnt="0"/>
      <dgm:spPr/>
    </dgm:pt>
    <dgm:pt modelId="{08CF8B94-AD3F-4F24-B59C-F181C7C235AA}" type="pres">
      <dgm:prSet presAssocID="{0F8E639D-67DF-47A0-93E8-020412686305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143B2A1-BDEB-44BA-9019-C64F7D0A135D}" type="pres">
      <dgm:prSet presAssocID="{0F8E639D-67DF-47A0-93E8-020412686305}" presName="rootConnector" presStyleLbl="node2" presStyleIdx="1" presStyleCnt="2"/>
      <dgm:spPr/>
    </dgm:pt>
    <dgm:pt modelId="{39ECE05A-6E00-45CF-B6F4-CDDB7ACD8156}" type="pres">
      <dgm:prSet presAssocID="{0F8E639D-67DF-47A0-93E8-020412686305}" presName="hierChild4" presStyleCnt="0"/>
      <dgm:spPr/>
    </dgm:pt>
    <dgm:pt modelId="{F27DBBC0-697A-4F52-A5CA-36EA5C188FC8}" type="pres">
      <dgm:prSet presAssocID="{0F8E639D-67DF-47A0-93E8-020412686305}" presName="hierChild5" presStyleCnt="0"/>
      <dgm:spPr/>
    </dgm:pt>
    <dgm:pt modelId="{B2E5D3D5-6826-476A-BAB4-904BEA02D7F0}" type="pres">
      <dgm:prSet presAssocID="{0268DB95-37CF-4B84-BF5A-E061E9A8620A}" presName="hierChild3" presStyleCnt="0"/>
      <dgm:spPr/>
    </dgm:pt>
  </dgm:ptLst>
  <dgm:cxnLst>
    <dgm:cxn modelId="{7B6F7A93-F3AB-4F14-BF0F-DA87D39791AC}" type="presOf" srcId="{4C3BC295-F383-4513-BB31-8EDC4FBF8005}" destId="{B96E421F-C864-463C-9C4F-0CBEDFF332E6}" srcOrd="0" destOrd="0" presId="urn:microsoft.com/office/officeart/2005/8/layout/orgChart1"/>
    <dgm:cxn modelId="{633CA816-5F80-4555-803D-28EDC0BF6DCA}" srcId="{0268DB95-37CF-4B84-BF5A-E061E9A8620A}" destId="{4C3BC295-F383-4513-BB31-8EDC4FBF8005}" srcOrd="0" destOrd="0" parTransId="{5EB41964-EDF3-4484-98F0-FFEDB4FAF8B3}" sibTransId="{745A8730-BE33-4D1F-8398-6FC171CC0975}"/>
    <dgm:cxn modelId="{52FB9A68-BFBD-4E66-B849-6D42F76BA40B}" type="presOf" srcId="{0F8E639D-67DF-47A0-93E8-020412686305}" destId="{E143B2A1-BDEB-44BA-9019-C64F7D0A135D}" srcOrd="1" destOrd="0" presId="urn:microsoft.com/office/officeart/2005/8/layout/orgChart1"/>
    <dgm:cxn modelId="{D28F63E0-BE09-49EA-9CC0-DAE20CC1AC06}" type="presOf" srcId="{0268DB95-37CF-4B84-BF5A-E061E9A8620A}" destId="{18476D56-4E6B-4272-BC61-BBD824C7676B}" srcOrd="0" destOrd="0" presId="urn:microsoft.com/office/officeart/2005/8/layout/orgChart1"/>
    <dgm:cxn modelId="{382602C6-7EB0-4F55-A875-4B0EC89AE193}" type="presOf" srcId="{5EB41964-EDF3-4484-98F0-FFEDB4FAF8B3}" destId="{093F081C-A660-4AC5-938F-A8505346E50F}" srcOrd="0" destOrd="0" presId="urn:microsoft.com/office/officeart/2005/8/layout/orgChart1"/>
    <dgm:cxn modelId="{51DE8434-C501-40F4-A99B-B89980D5ACA2}" type="presOf" srcId="{0F8E639D-67DF-47A0-93E8-020412686305}" destId="{08CF8B94-AD3F-4F24-B59C-F181C7C235AA}" srcOrd="0" destOrd="0" presId="urn:microsoft.com/office/officeart/2005/8/layout/orgChart1"/>
    <dgm:cxn modelId="{DE0A7416-B8E1-4056-98BD-9A951C4E5385}" srcId="{0268DB95-37CF-4B84-BF5A-E061E9A8620A}" destId="{0F8E639D-67DF-47A0-93E8-020412686305}" srcOrd="1" destOrd="0" parTransId="{018D64EF-C93A-40CC-B83D-EEAC9F73B790}" sibTransId="{D2D91F0D-8D23-46AF-9AF9-45824D31AEC1}"/>
    <dgm:cxn modelId="{2A0D50CF-3461-4900-96E3-0D4EF65C44AD}" srcId="{1126C509-1A58-4556-8E9E-AD932EAD4F2B}" destId="{0268DB95-37CF-4B84-BF5A-E061E9A8620A}" srcOrd="0" destOrd="0" parTransId="{29B48354-E1C7-4F19-A3D0-308EDD7316E3}" sibTransId="{D8C296BC-69FA-41E2-BC6C-5B453711F3B3}"/>
    <dgm:cxn modelId="{BF39D862-B3C0-447F-B88E-2E24EECF6DF3}" type="presOf" srcId="{018D64EF-C93A-40CC-B83D-EEAC9F73B790}" destId="{7ADF03D3-0109-4A23-B4B1-844D5D5A1759}" srcOrd="0" destOrd="0" presId="urn:microsoft.com/office/officeart/2005/8/layout/orgChart1"/>
    <dgm:cxn modelId="{E27E32DF-D9BB-4EC1-A7AA-60F464C4C5D6}" type="presOf" srcId="{1126C509-1A58-4556-8E9E-AD932EAD4F2B}" destId="{7B4BCB3B-1157-455E-B0E8-BFF7F6D39F2E}" srcOrd="0" destOrd="0" presId="urn:microsoft.com/office/officeart/2005/8/layout/orgChart1"/>
    <dgm:cxn modelId="{8CE9C9F6-02BC-441D-A401-301E381EC1CC}" type="presOf" srcId="{4C3BC295-F383-4513-BB31-8EDC4FBF8005}" destId="{04234FAD-CAE1-4795-8B73-230E3C478088}" srcOrd="1" destOrd="0" presId="urn:microsoft.com/office/officeart/2005/8/layout/orgChart1"/>
    <dgm:cxn modelId="{DE80C07B-ED41-4042-841B-555377E851A9}" type="presOf" srcId="{0268DB95-37CF-4B84-BF5A-E061E9A8620A}" destId="{1E36F6E7-A670-45E1-B1C4-5E5837058A93}" srcOrd="1" destOrd="0" presId="urn:microsoft.com/office/officeart/2005/8/layout/orgChart1"/>
    <dgm:cxn modelId="{A0583D64-1726-4DC7-8FD3-08239AA54A5B}" type="presParOf" srcId="{7B4BCB3B-1157-455E-B0E8-BFF7F6D39F2E}" destId="{C477D535-8001-47C7-A9CB-E6747BEEC8FD}" srcOrd="0" destOrd="0" presId="urn:microsoft.com/office/officeart/2005/8/layout/orgChart1"/>
    <dgm:cxn modelId="{0DCE6B18-41C9-41FD-83DA-8AF185CF9002}" type="presParOf" srcId="{C477D535-8001-47C7-A9CB-E6747BEEC8FD}" destId="{E5136F4E-4488-4447-AA0D-C4C14ABB0C15}" srcOrd="0" destOrd="0" presId="urn:microsoft.com/office/officeart/2005/8/layout/orgChart1"/>
    <dgm:cxn modelId="{79F16DD9-C90D-4BB2-8BBF-FA8EAB6E49ED}" type="presParOf" srcId="{E5136F4E-4488-4447-AA0D-C4C14ABB0C15}" destId="{18476D56-4E6B-4272-BC61-BBD824C7676B}" srcOrd="0" destOrd="0" presId="urn:microsoft.com/office/officeart/2005/8/layout/orgChart1"/>
    <dgm:cxn modelId="{313888E0-7879-4E4C-A193-7360D856B14F}" type="presParOf" srcId="{E5136F4E-4488-4447-AA0D-C4C14ABB0C15}" destId="{1E36F6E7-A670-45E1-B1C4-5E5837058A93}" srcOrd="1" destOrd="0" presId="urn:microsoft.com/office/officeart/2005/8/layout/orgChart1"/>
    <dgm:cxn modelId="{F4C09530-807F-4D6A-9005-372144467E49}" type="presParOf" srcId="{C477D535-8001-47C7-A9CB-E6747BEEC8FD}" destId="{D7ACF200-73F1-47C7-BEA5-B2AA75E1DEED}" srcOrd="1" destOrd="0" presId="urn:microsoft.com/office/officeart/2005/8/layout/orgChart1"/>
    <dgm:cxn modelId="{A4419857-5050-4665-9167-C22C750E0E75}" type="presParOf" srcId="{D7ACF200-73F1-47C7-BEA5-B2AA75E1DEED}" destId="{093F081C-A660-4AC5-938F-A8505346E50F}" srcOrd="0" destOrd="0" presId="urn:microsoft.com/office/officeart/2005/8/layout/orgChart1"/>
    <dgm:cxn modelId="{0EC51F00-62DD-4B61-A5F0-A3E37F15B405}" type="presParOf" srcId="{D7ACF200-73F1-47C7-BEA5-B2AA75E1DEED}" destId="{24D57999-F403-49CD-8BBA-7AA712E43B6E}" srcOrd="1" destOrd="0" presId="urn:microsoft.com/office/officeart/2005/8/layout/orgChart1"/>
    <dgm:cxn modelId="{88FA38B7-FEF5-4B1A-A291-4E1EF283D004}" type="presParOf" srcId="{24D57999-F403-49CD-8BBA-7AA712E43B6E}" destId="{271D8C2B-ADB0-41C2-983D-DB11BEA6052A}" srcOrd="0" destOrd="0" presId="urn:microsoft.com/office/officeart/2005/8/layout/orgChart1"/>
    <dgm:cxn modelId="{1A0D5609-7837-44B3-8E9E-680C43CF221D}" type="presParOf" srcId="{271D8C2B-ADB0-41C2-983D-DB11BEA6052A}" destId="{B96E421F-C864-463C-9C4F-0CBEDFF332E6}" srcOrd="0" destOrd="0" presId="urn:microsoft.com/office/officeart/2005/8/layout/orgChart1"/>
    <dgm:cxn modelId="{09C597D9-5DD1-4510-A6CD-7F6D10E2585B}" type="presParOf" srcId="{271D8C2B-ADB0-41C2-983D-DB11BEA6052A}" destId="{04234FAD-CAE1-4795-8B73-230E3C478088}" srcOrd="1" destOrd="0" presId="urn:microsoft.com/office/officeart/2005/8/layout/orgChart1"/>
    <dgm:cxn modelId="{50947C99-911A-4776-BC8B-69119D6807CB}" type="presParOf" srcId="{24D57999-F403-49CD-8BBA-7AA712E43B6E}" destId="{C5431899-EF13-49F2-8FAF-61E92A8D3AAB}" srcOrd="1" destOrd="0" presId="urn:microsoft.com/office/officeart/2005/8/layout/orgChart1"/>
    <dgm:cxn modelId="{3B8E2B23-23AB-4B3D-981F-25E8DEB2DFC7}" type="presParOf" srcId="{24D57999-F403-49CD-8BBA-7AA712E43B6E}" destId="{6E48E50E-F158-4588-87F8-466D4C238942}" srcOrd="2" destOrd="0" presId="urn:microsoft.com/office/officeart/2005/8/layout/orgChart1"/>
    <dgm:cxn modelId="{028360E9-B948-45BB-B54E-D8456227846F}" type="presParOf" srcId="{D7ACF200-73F1-47C7-BEA5-B2AA75E1DEED}" destId="{7ADF03D3-0109-4A23-B4B1-844D5D5A1759}" srcOrd="2" destOrd="0" presId="urn:microsoft.com/office/officeart/2005/8/layout/orgChart1"/>
    <dgm:cxn modelId="{5740A18D-5755-4BEB-8D46-CA5C58D6C9AC}" type="presParOf" srcId="{D7ACF200-73F1-47C7-BEA5-B2AA75E1DEED}" destId="{1BC8B19E-9640-4275-9223-BEA2D89EFDA0}" srcOrd="3" destOrd="0" presId="urn:microsoft.com/office/officeart/2005/8/layout/orgChart1"/>
    <dgm:cxn modelId="{1F12CA58-2CCD-4DF3-BA67-27F378174745}" type="presParOf" srcId="{1BC8B19E-9640-4275-9223-BEA2D89EFDA0}" destId="{41250A8E-D1AD-42AA-897E-0C12F2D11C2A}" srcOrd="0" destOrd="0" presId="urn:microsoft.com/office/officeart/2005/8/layout/orgChart1"/>
    <dgm:cxn modelId="{3E5EEF1B-D484-499B-8D32-23F5FF502C3E}" type="presParOf" srcId="{41250A8E-D1AD-42AA-897E-0C12F2D11C2A}" destId="{08CF8B94-AD3F-4F24-B59C-F181C7C235AA}" srcOrd="0" destOrd="0" presId="urn:microsoft.com/office/officeart/2005/8/layout/orgChart1"/>
    <dgm:cxn modelId="{3D86F65E-89BF-4521-BB62-2F19C93F9124}" type="presParOf" srcId="{41250A8E-D1AD-42AA-897E-0C12F2D11C2A}" destId="{E143B2A1-BDEB-44BA-9019-C64F7D0A135D}" srcOrd="1" destOrd="0" presId="urn:microsoft.com/office/officeart/2005/8/layout/orgChart1"/>
    <dgm:cxn modelId="{728645C7-032D-4C0A-92CC-8F847CF08F2E}" type="presParOf" srcId="{1BC8B19E-9640-4275-9223-BEA2D89EFDA0}" destId="{39ECE05A-6E00-45CF-B6F4-CDDB7ACD8156}" srcOrd="1" destOrd="0" presId="urn:microsoft.com/office/officeart/2005/8/layout/orgChart1"/>
    <dgm:cxn modelId="{45C528B7-D1B2-4229-A348-B43F08D4B8BC}" type="presParOf" srcId="{1BC8B19E-9640-4275-9223-BEA2D89EFDA0}" destId="{F27DBBC0-697A-4F52-A5CA-36EA5C188FC8}" srcOrd="2" destOrd="0" presId="urn:microsoft.com/office/officeart/2005/8/layout/orgChart1"/>
    <dgm:cxn modelId="{FF977517-9270-477F-8175-C94B2CC37B66}" type="presParOf" srcId="{C477D535-8001-47C7-A9CB-E6747BEEC8FD}" destId="{B2E5D3D5-6826-476A-BAB4-904BEA02D7F0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fr-FR" sz="1200"/>
            </a:lvl1pPr>
            <a:extLst/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fr-FR" sz="1200"/>
            </a:lvl1pPr>
            <a:extLst/>
          </a:lstStyle>
          <a:p>
            <a:fld id="{A8ADFD5B-A66C-449C-B6E8-FB716D07777D}" type="datetimeFigureOut">
              <a:rPr/>
              <a:pPr/>
              <a:t>30/06/2006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fr-FR" sz="1200"/>
            </a:lvl1pPr>
            <a:extLst/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fr-FR" sz="1200"/>
            </a:lvl1pPr>
            <a:extLst/>
          </a:lstStyle>
          <a:p>
            <a:fld id="{CA5D3BF3-D352-46FC-8343-31F56E6730EA}" type="slidenum">
              <a:rPr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fr-FR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 eaLnBrk="1" latinLnBrk="0" hangingPunct="1">
              <a:defRPr kumimoji="0" lang="fr-FR"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kumimoji="0" lang="fr-FR">
                <a:solidFill>
                  <a:srgbClr val="FFFFFF"/>
                </a:solidFill>
              </a:rPr>
              <a:pPr algn="ctr"/>
              <a:t>01/03/2016</a:t>
            </a:fld>
            <a:endParaRPr kumimoji="0" lang="fr-FR" sz="200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 eaLnBrk="1" latinLnBrk="0" hangingPunct="1">
              <a:defRPr kumimoji="0" lang="fr-FR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fr-FR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 eaLnBrk="1" latinLnBrk="0" hangingPunct="1">
              <a:defRPr kumimoji="0" lang="fr-FR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kumimoji="0" lang="fr-FR">
                <a:solidFill>
                  <a:schemeClr val="tx2"/>
                </a:solidFill>
              </a:rPr>
              <a:pPr/>
              <a:t>‹N°›</a:t>
            </a:fld>
            <a:endParaRPr kumimoji="0" lang="fr-FR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 eaLnBrk="1" latinLnBrk="0" hangingPunct="1">
              <a:defRPr kumimoji="0" lang="fr-FR" cap="all" baseline="0"/>
            </a:lvl1pPr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/>
              <a:pPr/>
              <a:t>30/06/2006</a:t>
            </a:fld>
            <a:endParaRPr kumimoji="0" lang="fr-FR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kumimoji="0" lang="fr-FR" sz="1400" b="1">
                <a:solidFill>
                  <a:srgbClr val="FFFFFF"/>
                </a:solidFill>
              </a:rPr>
              <a:pPr algn="ctr"/>
              <a:t>‹N°›</a:t>
            </a:fld>
            <a:endParaRPr kumimoji="0" lang="fr-FR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 eaLnBrk="1" latinLnBrk="0" hangingPunct="1">
              <a:buNone/>
              <a:defRPr kumimoji="0" lang="fr-FR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fr-FR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fr-FR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 eaLnBrk="1" latinLnBrk="0" hangingPunct="1">
              <a:buNone/>
              <a:defRPr kumimoji="0" lang="fr-FR"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fr-FR"/>
              <a:t>Cliquez pour modifier le style du titre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/>
              <a:pPr/>
              <a:t>30/06/2006</a:t>
            </a:fld>
            <a:endParaRPr kumimoji="0"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 eaLnBrk="1" latinLnBrk="0" hangingPunct="1">
              <a:defRPr kumimoji="0" lang="fr-FR"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fr-FR" sz="2400" b="1">
                <a:solidFill>
                  <a:srgbClr val="FFFFFF"/>
                </a:solidFill>
              </a:rPr>
              <a:pPr algn="ctr"/>
              <a:t>‹N°›</a:t>
            </a:fld>
            <a:endParaRPr kumimoji="0" lang="fr-FR" sz="240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/>
              <a:pPr/>
              <a:t>30/06/2006</a:t>
            </a:fld>
            <a:endParaRPr kumimoji="0"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fr-FR" sz="1400" b="1">
                <a:solidFill>
                  <a:srgbClr val="FFFFFF"/>
                </a:solidFill>
              </a:rPr>
              <a:pPr algn="ctr"/>
              <a:t>‹N°›</a:t>
            </a:fld>
            <a:endParaRPr kumimoji="0"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 eaLnBrk="1" latinLnBrk="0" hangingPunct="1">
              <a:defRPr kumimoji="0" lang="fr-FR"/>
            </a:lvl1pPr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/>
              <a:pPr/>
              <a:t>30/06/2006</a:t>
            </a:fld>
            <a:endParaRPr kumimoji="0"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fr-FR" sz="1400" b="1">
                <a:solidFill>
                  <a:srgbClr val="FFFFFF"/>
                </a:solidFill>
              </a:rPr>
              <a:pPr algn="ctr"/>
              <a:t>‹N°›</a:t>
            </a:fld>
            <a:endParaRPr kumimoji="0" lang="fr-F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fr-FR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fr-FR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fr-FR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/>
              <a:pPr/>
              <a:t>30/06/2006</a:t>
            </a:fld>
            <a:endParaRPr kumimoji="0"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fr-FR">
                <a:solidFill>
                  <a:srgbClr val="FFFFFF"/>
                </a:solidFill>
              </a:rPr>
              <a:pPr/>
              <a:t>‹N°›</a:t>
            </a:fld>
            <a:endParaRPr kumimoji="0" lang="fr-F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/>
              <a:pPr/>
              <a:t>30/06/2006</a:t>
            </a:fld>
            <a:endParaRPr kumimoji="0"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 eaLnBrk="1" latinLnBrk="0" hangingPunct="1">
              <a:defRPr kumimoji="0" lang="fr-FR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fr-FR">
                <a:solidFill>
                  <a:schemeClr val="tx2"/>
                </a:solidFill>
              </a:rPr>
              <a:pPr/>
              <a:t>‹N°›</a:t>
            </a:fld>
            <a:endParaRPr kumimoji="0" lang="fr-FR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 eaLnBrk="1" latinLnBrk="0" hangingPunct="1">
              <a:buNone/>
              <a:defRPr kumimoji="0" lang="fr-FR" sz="4200" b="0"/>
            </a:lvl1pPr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/>
              <a:pPr/>
              <a:t>30/06/2006</a:t>
            </a:fld>
            <a:endParaRPr kumimoji="0"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fr-FR">
                <a:solidFill>
                  <a:srgbClr val="FFFFFF"/>
                </a:solidFill>
              </a:rPr>
              <a:pPr/>
              <a:t>‹N°›</a:t>
            </a:fld>
            <a:endParaRPr kumimoji="0" lang="fr-FR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fr-FR" sz="1800"/>
            </a:lvl1pPr>
            <a:lvl2pPr eaLnBrk="1" latinLnBrk="0" hangingPunct="1">
              <a:buNone/>
              <a:defRPr kumimoji="0" lang="fr-FR" sz="1200"/>
            </a:lvl2pPr>
            <a:lvl3pPr eaLnBrk="1" latinLnBrk="0" hangingPunct="1">
              <a:buNone/>
              <a:defRPr kumimoji="0" lang="fr-FR" sz="1000"/>
            </a:lvl3pPr>
            <a:lvl4pPr eaLnBrk="1" latinLnBrk="0" hangingPunct="1">
              <a:buNone/>
              <a:defRPr kumimoji="0" lang="fr-FR" sz="900"/>
            </a:lvl4pPr>
            <a:lvl5pPr eaLnBrk="1" latinLnBrk="0" hangingPunct="1">
              <a:buNone/>
              <a:defRPr kumimoji="0" lang="fr-FR" sz="9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lang="fr-FR"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fr-FR" sz="1700"/>
            </a:lvl1pPr>
            <a:lvl2pPr eaLnBrk="1" latinLnBrk="0" hangingPunct="1">
              <a:buFontTx/>
              <a:buNone/>
              <a:defRPr kumimoji="0" lang="fr-FR" sz="1200"/>
            </a:lvl2pPr>
            <a:lvl3pPr eaLnBrk="1" latinLnBrk="0" hangingPunct="1">
              <a:buFontTx/>
              <a:buNone/>
              <a:defRPr kumimoji="0" lang="fr-FR" sz="1000"/>
            </a:lvl3pPr>
            <a:lvl4pPr eaLnBrk="1" latinLnBrk="0" hangingPunct="1">
              <a:buFontTx/>
              <a:buNone/>
              <a:defRPr kumimoji="0" lang="fr-FR" sz="900"/>
            </a:lvl4pPr>
            <a:lvl5pPr eaLnBrk="1" latinLnBrk="0" hangingPunct="1">
              <a:buFontTx/>
              <a:buNone/>
              <a:defRPr kumimoji="0" lang="fr-FR" sz="9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 eaLnBrk="1" latinLnBrk="0" hangingPunct="1">
              <a:buNone/>
              <a:defRPr kumimoji="0" lang="fr-FR" sz="2800" b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/>
              <a:pPr/>
              <a:t>30/06/2006</a:t>
            </a:fld>
            <a:endParaRPr kumimoji="0"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 eaLnBrk="1" latinLnBrk="0" hangingPunct="1">
              <a:defRPr kumimoji="0" lang="fr-FR" sz="2800"/>
            </a:lvl1pPr>
            <a:extLst/>
          </a:lstStyle>
          <a:p>
            <a:pPr algn="ctr"/>
            <a:fld id="{8F82E0A0-C266-4798-8C8F-B9F91E9DA37E}" type="slidenum">
              <a:rPr kumimoji="0" lang="fr-FR" sz="2800" b="1">
                <a:solidFill>
                  <a:srgbClr val="FFFFFF"/>
                </a:solidFill>
              </a:rPr>
              <a:pPr algn="ctr"/>
              <a:t>‹N°›</a:t>
            </a:fld>
            <a:endParaRPr kumimoji="0" lang="fr-FR" sz="28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kumimoji="0"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lang="fr-FR"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/>
              <a:pPr/>
              <a:t>30/06/2006</a:t>
            </a:fld>
            <a:endParaRPr kumimoji="0" lang="fr-FR" sz="14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fr-FR"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fr-FR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lang="fr-FR"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fr-FR" sz="1400" b="1">
                <a:solidFill>
                  <a:srgbClr val="FFFFFF"/>
                </a:solidFill>
              </a:rPr>
              <a:pPr algn="ctr"/>
              <a:t>‹N°›</a:t>
            </a:fld>
            <a:endParaRPr kumimoji="0" lang="fr-FR" sz="1400" b="1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fr-FR" smtClean="0"/>
              <a:t>Cliquez pour modifier le style du titre</a:t>
            </a:r>
            <a:endParaRPr kumimoji="0"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fr-FR"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lang="fr-FR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fr-FR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lang="fr-FR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lang="fr-FR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lang="fr-FR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lang="fr-FR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lang="fr-FR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lang="fr-FR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lang="fr-FR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214282" y="428610"/>
            <a:ext cx="8624918" cy="3952890"/>
          </a:xfrm>
        </p:spPr>
        <p:txBody>
          <a:bodyPr>
            <a:noAutofit/>
          </a:bodyPr>
          <a:lstStyle>
            <a:extLst/>
          </a:lstStyle>
          <a:p>
            <a:pPr algn="ctr"/>
            <a:r>
              <a:rPr lang="ar-MA" sz="13800" dirty="0" smtClean="0"/>
              <a:t>مفهوم التغيير</a:t>
            </a:r>
            <a:endParaRPr lang="fr-FR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r" rtl="1"/>
            <a:r>
              <a:rPr lang="ar-MA" dirty="0" smtClean="0"/>
              <a:t>مفهوم التغيير</a:t>
            </a:r>
            <a:endParaRPr lang="fr-FR" dirty="0"/>
          </a:p>
        </p:txBody>
      </p:sp>
      <p:graphicFrame>
        <p:nvGraphicFramePr>
          <p:cNvPr id="13" name="Diagramme 12"/>
          <p:cNvGraphicFramePr/>
          <p:nvPr/>
        </p:nvGraphicFramePr>
        <p:xfrm>
          <a:off x="0" y="500048"/>
          <a:ext cx="9144000" cy="4643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r" rtl="1"/>
            <a:r>
              <a:rPr lang="ar-MA" dirty="0" smtClean="0"/>
              <a:t>مفهوم التغيير</a:t>
            </a:r>
            <a:endParaRPr lang="fr-FR" dirty="0"/>
          </a:p>
        </p:txBody>
      </p:sp>
      <p:graphicFrame>
        <p:nvGraphicFramePr>
          <p:cNvPr id="13" name="Diagramme 12"/>
          <p:cNvGraphicFramePr/>
          <p:nvPr/>
        </p:nvGraphicFramePr>
        <p:xfrm>
          <a:off x="0" y="1357304"/>
          <a:ext cx="9144000" cy="3786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r" rtl="1"/>
            <a:r>
              <a:rPr lang="ar-MA" dirty="0" smtClean="0"/>
              <a:t>مفهوم التغيير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1285866"/>
            <a:ext cx="88582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>
              <a:lnSpc>
                <a:spcPct val="150000"/>
              </a:lnSpc>
            </a:pPr>
            <a:r>
              <a:rPr lang="ar-MA" sz="2800" b="1" dirty="0" smtClean="0"/>
              <a:t>الدلالة الاصطلاحية:</a:t>
            </a:r>
          </a:p>
          <a:p>
            <a:pPr lvl="0" algn="r" rtl="1">
              <a:lnSpc>
                <a:spcPct val="150000"/>
              </a:lnSpc>
              <a:buFontTx/>
              <a:buChar char="-"/>
            </a:pPr>
            <a:r>
              <a:rPr lang="ar-MA" sz="2200" dirty="0" smtClean="0"/>
              <a:t>يختلف مدلول التغيير من مجال إلى آخر (اقتصاد، علم الاجتماع، السياسة)</a:t>
            </a:r>
          </a:p>
          <a:p>
            <a:pPr lvl="0" algn="r" rtl="1">
              <a:lnSpc>
                <a:spcPct val="150000"/>
              </a:lnSpc>
              <a:buFontTx/>
              <a:buChar char="-"/>
            </a:pPr>
            <a:r>
              <a:rPr lang="ar-MA" sz="2200" dirty="0" err="1" smtClean="0"/>
              <a:t>عندالبعض</a:t>
            </a:r>
            <a:r>
              <a:rPr lang="ar-MA" sz="2200" dirty="0" smtClean="0"/>
              <a:t> = حدوث قطيعة أو </a:t>
            </a:r>
            <a:r>
              <a:rPr lang="ar-MA" sz="2200" dirty="0" err="1" smtClean="0"/>
              <a:t>ازمة</a:t>
            </a:r>
            <a:r>
              <a:rPr lang="ar-MA" sz="2200" dirty="0" smtClean="0"/>
              <a:t> </a:t>
            </a:r>
            <a:r>
              <a:rPr lang="ar-MA" sz="2200" dirty="0" err="1" smtClean="0"/>
              <a:t>لايمكن</a:t>
            </a:r>
            <a:r>
              <a:rPr lang="ar-MA" sz="2200" dirty="0" smtClean="0"/>
              <a:t> معها استمرار المؤسسة بالأسلوب المعهود في حالات الاستقرار</a:t>
            </a:r>
          </a:p>
          <a:p>
            <a:pPr lvl="0" algn="r" rtl="1">
              <a:lnSpc>
                <a:spcPct val="150000"/>
              </a:lnSpc>
              <a:buFontTx/>
              <a:buChar char="-"/>
            </a:pPr>
            <a:r>
              <a:rPr lang="ar-MA" sz="2200" dirty="0" smtClean="0"/>
              <a:t>عند علماء الاجتماع = ظاهرة طبيعية وضرورية لبقاء المؤسسة واستمرارها ونموها</a:t>
            </a:r>
          </a:p>
          <a:p>
            <a:pPr lvl="0" algn="r" rtl="1">
              <a:lnSpc>
                <a:spcPct val="150000"/>
              </a:lnSpc>
              <a:buFontTx/>
              <a:buChar char="-"/>
            </a:pPr>
            <a:r>
              <a:rPr lang="ar-MA" sz="2200" dirty="0" smtClean="0"/>
              <a:t>الفيلسوف شوم بتار= التغيير أداة تجديد قادة على الهدم </a:t>
            </a:r>
            <a:r>
              <a:rPr lang="ar-MA" sz="2200" dirty="0" err="1" smtClean="0"/>
              <a:t>الابتكاري</a:t>
            </a:r>
            <a:r>
              <a:rPr lang="ar-MA" sz="2200" dirty="0" smtClean="0"/>
              <a:t> الذي من شأنه حماية للمؤسسات من الانقراض الذي يتهددها في حالة وجمودها أو عدم قدرتها على التأقلم مع المتغيرات</a:t>
            </a:r>
            <a:endParaRPr sz="2200" smtClean="0"/>
          </a:p>
          <a:p>
            <a:pPr algn="r" rtl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214282" y="428610"/>
            <a:ext cx="8624918" cy="3952890"/>
          </a:xfrm>
        </p:spPr>
        <p:txBody>
          <a:bodyPr>
            <a:noAutofit/>
          </a:bodyPr>
          <a:lstStyle>
            <a:extLst/>
          </a:lstStyle>
          <a:p>
            <a:pPr algn="ctr"/>
            <a:r>
              <a:rPr lang="ar-MA" sz="9600" dirty="0" smtClean="0"/>
              <a:t>شكرا على تتبعكم</a:t>
            </a:r>
            <a:endParaRPr lang="fr-FR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116</Words>
  <PresentationFormat>Affichage à l'écran (16:9)</PresentationFormat>
  <Paragraphs>23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WidescreenPresentation</vt:lpstr>
      <vt:lpstr>مفهوم التغيير</vt:lpstr>
      <vt:lpstr>مفهوم التغيير</vt:lpstr>
      <vt:lpstr>مفهوم التغيير</vt:lpstr>
      <vt:lpstr>مفهوم التغيير</vt:lpstr>
      <vt:lpstr>شكرا على تتبعكم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2016-03-01T08:57:08Z</dcterms:created>
  <dcterms:modified xsi:type="dcterms:W3CDTF">2016-03-01T09:21:08Z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1036</vt:i4>
  </property>
  <property fmtid="{D5CDD505-2E9C-101B-9397-08002B2CF9AE}" pid="3" name="_Version">
    <vt:lpwstr>12.0.4518</vt:lpwstr>
  </property>
</Properties>
</file>